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0691813" cy="15119350"/>
  <p:notesSz cx="6858000" cy="9144000"/>
  <p:defaultTextStyle>
    <a:defPPr>
      <a:defRPr lang="de-DE"/>
    </a:defPPr>
    <a:lvl1pPr marL="0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1" userDrawn="1">
          <p15:clr>
            <a:srgbClr val="A4A3A4"/>
          </p15:clr>
        </p15:guide>
        <p15:guide id="2" pos="6303" userDrawn="1">
          <p15:clr>
            <a:srgbClr val="A4A3A4"/>
          </p15:clr>
        </p15:guide>
        <p15:guide id="3" orient="horz" pos="9167" userDrawn="1">
          <p15:clr>
            <a:srgbClr val="A4A3A4"/>
          </p15:clr>
        </p15:guide>
        <p15:guide id="4" orient="horz" pos="91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7" autoAdjust="0"/>
    <p:restoredTop sz="96699" autoAdjust="0"/>
  </p:normalViewPr>
  <p:slideViewPr>
    <p:cSldViewPr snapToGrid="0" showGuides="1">
      <p:cViewPr varScale="1">
        <p:scale>
          <a:sx n="28" d="100"/>
          <a:sy n="28" d="100"/>
        </p:scale>
        <p:origin x="2580" y="68"/>
      </p:cViewPr>
      <p:guideLst>
        <p:guide pos="431"/>
        <p:guide pos="6303"/>
        <p:guide orient="horz" pos="9167"/>
        <p:guide orient="horz" pos="9123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7948C-2926-4103-984A-A4473176B03A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0897C-9F0F-424D-B1C3-987316186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75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897C-9F0F-424D-B1C3-987316186C6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36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erformat Headline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intergrundnetz">
            <a:extLst>
              <a:ext uri="{FF2B5EF4-FFF2-40B4-BE49-F238E27FC236}">
                <a16:creationId xmlns:a16="http://schemas.microsoft.com/office/drawing/2014/main" id="{7FB43F9C-DCD1-44BA-A0EC-CA367FB2C7C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60" y="-325"/>
            <a:ext cx="10690093" cy="15120000"/>
          </a:xfrm>
          <a:custGeom>
            <a:avLst/>
            <a:gdLst>
              <a:gd name="T0" fmla="*/ 16912 w 21000"/>
              <a:gd name="T1" fmla="*/ 14860 h 29700"/>
              <a:gd name="T2" fmla="*/ 15606 w 21000"/>
              <a:gd name="T3" fmla="*/ 16711 h 29700"/>
              <a:gd name="T4" fmla="*/ 14191 w 21000"/>
              <a:gd name="T5" fmla="*/ 18580 h 29700"/>
              <a:gd name="T6" fmla="*/ 13023 w 21000"/>
              <a:gd name="T7" fmla="*/ 20242 h 29700"/>
              <a:gd name="T8" fmla="*/ 11685 w 21000"/>
              <a:gd name="T9" fmla="*/ 22070 h 29700"/>
              <a:gd name="T10" fmla="*/ 10418 w 21000"/>
              <a:gd name="T11" fmla="*/ 23748 h 29700"/>
              <a:gd name="T12" fmla="*/ 11572 w 21000"/>
              <a:gd name="T13" fmla="*/ 25271 h 29700"/>
              <a:gd name="T14" fmla="*/ 12603 w 21000"/>
              <a:gd name="T15" fmla="*/ 27206 h 29700"/>
              <a:gd name="T16" fmla="*/ 13685 w 21000"/>
              <a:gd name="T17" fmla="*/ 29157 h 29700"/>
              <a:gd name="T18" fmla="*/ 10184 w 21000"/>
              <a:gd name="T19" fmla="*/ 23765 h 29700"/>
              <a:gd name="T20" fmla="*/ 8153 w 21000"/>
              <a:gd name="T21" fmla="*/ 24904 h 29700"/>
              <a:gd name="T22" fmla="*/ 6430 w 21000"/>
              <a:gd name="T23" fmla="*/ 25954 h 29700"/>
              <a:gd name="T24" fmla="*/ 4318 w 21000"/>
              <a:gd name="T25" fmla="*/ 27185 h 29700"/>
              <a:gd name="T26" fmla="*/ 2555 w 21000"/>
              <a:gd name="T27" fmla="*/ 28168 h 29700"/>
              <a:gd name="T28" fmla="*/ 128 w 21000"/>
              <a:gd name="T29" fmla="*/ 29628 h 29700"/>
              <a:gd name="T30" fmla="*/ 8160 w 21000"/>
              <a:gd name="T31" fmla="*/ 15483 h 29700"/>
              <a:gd name="T32" fmla="*/ 6555 w 21000"/>
              <a:gd name="T33" fmla="*/ 17324 h 29700"/>
              <a:gd name="T34" fmla="*/ 5408 w 21000"/>
              <a:gd name="T35" fmla="*/ 18639 h 29700"/>
              <a:gd name="T36" fmla="*/ 3850 w 21000"/>
              <a:gd name="T37" fmla="*/ 20366 h 29700"/>
              <a:gd name="T38" fmla="*/ 2554 w 21000"/>
              <a:gd name="T39" fmla="*/ 21911 h 29700"/>
              <a:gd name="T40" fmla="*/ 949 w 21000"/>
              <a:gd name="T41" fmla="*/ 23752 h 29700"/>
              <a:gd name="T42" fmla="*/ 921 w 21000"/>
              <a:gd name="T43" fmla="*/ 11554 h 29700"/>
              <a:gd name="T44" fmla="*/ 2318 w 21000"/>
              <a:gd name="T45" fmla="*/ 13279 h 29700"/>
              <a:gd name="T46" fmla="*/ 3769 w 21000"/>
              <a:gd name="T47" fmla="*/ 15010 h 29700"/>
              <a:gd name="T48" fmla="*/ 5210 w 21000"/>
              <a:gd name="T49" fmla="*/ 16849 h 29700"/>
              <a:gd name="T50" fmla="*/ 6637 w 21000"/>
              <a:gd name="T51" fmla="*/ 18550 h 29700"/>
              <a:gd name="T52" fmla="*/ 8028 w 21000"/>
              <a:gd name="T53" fmla="*/ 20329 h 29700"/>
              <a:gd name="T54" fmla="*/ 9425 w 21000"/>
              <a:gd name="T55" fmla="*/ 22054 h 29700"/>
              <a:gd name="T56" fmla="*/ 19989 w 21000"/>
              <a:gd name="T57" fmla="*/ 23990 h 29700"/>
              <a:gd name="T58" fmla="*/ 19438 w 21000"/>
              <a:gd name="T59" fmla="*/ 15683 h 29700"/>
              <a:gd name="T60" fmla="*/ 19332 w 21000"/>
              <a:gd name="T61" fmla="*/ 18028 h 29700"/>
              <a:gd name="T62" fmla="*/ 19361 w 21000"/>
              <a:gd name="T63" fmla="*/ 20364 h 29700"/>
              <a:gd name="T64" fmla="*/ 19458 w 21000"/>
              <a:gd name="T65" fmla="*/ 22386 h 29700"/>
              <a:gd name="T66" fmla="*/ 15168 w 21000"/>
              <a:gd name="T67" fmla="*/ 25936 h 29700"/>
              <a:gd name="T68" fmla="*/ 14458 w 21000"/>
              <a:gd name="T69" fmla="*/ 28264 h 29700"/>
              <a:gd name="T70" fmla="*/ 11738 w 21000"/>
              <a:gd name="T71" fmla="*/ 23874 h 29700"/>
              <a:gd name="T72" fmla="*/ 13881 w 21000"/>
              <a:gd name="T73" fmla="*/ 24679 h 29700"/>
              <a:gd name="T74" fmla="*/ 9933 w 21000"/>
              <a:gd name="T75" fmla="*/ 24593 h 29700"/>
              <a:gd name="T76" fmla="*/ 8823 w 21000"/>
              <a:gd name="T77" fmla="*/ 26287 h 29700"/>
              <a:gd name="T78" fmla="*/ 7655 w 21000"/>
              <a:gd name="T79" fmla="*/ 28221 h 29700"/>
              <a:gd name="T80" fmla="*/ 357 w 21000"/>
              <a:gd name="T81" fmla="*/ 12129 h 29700"/>
              <a:gd name="T82" fmla="*/ 9608 w 21000"/>
              <a:gd name="T83" fmla="*/ 14667 h 29700"/>
              <a:gd name="T84" fmla="*/ 10665 w 21000"/>
              <a:gd name="T85" fmla="*/ 16664 h 29700"/>
              <a:gd name="T86" fmla="*/ 11736 w 21000"/>
              <a:gd name="T87" fmla="*/ 18609 h 29700"/>
              <a:gd name="T88" fmla="*/ 12955 w 21000"/>
              <a:gd name="T89" fmla="*/ 20739 h 29700"/>
              <a:gd name="T90" fmla="*/ 14049 w 21000"/>
              <a:gd name="T91" fmla="*/ 22804 h 29700"/>
              <a:gd name="T92" fmla="*/ 15061 w 21000"/>
              <a:gd name="T93" fmla="*/ 24559 h 29700"/>
              <a:gd name="T94" fmla="*/ 19085 w 21000"/>
              <a:gd name="T95" fmla="*/ 23592 h 29700"/>
              <a:gd name="T96" fmla="*/ 17240 w 21000"/>
              <a:gd name="T97" fmla="*/ 24353 h 29700"/>
              <a:gd name="T98" fmla="*/ 20705 w 21000"/>
              <a:gd name="T99" fmla="*/ 14438 h 29700"/>
              <a:gd name="T100" fmla="*/ 18794 w 21000"/>
              <a:gd name="T101" fmla="*/ 16756 h 29700"/>
              <a:gd name="T102" fmla="*/ 18011 w 21000"/>
              <a:gd name="T103" fmla="*/ 18606 h 29700"/>
              <a:gd name="T104" fmla="*/ 17214 w 21000"/>
              <a:gd name="T105" fmla="*/ 20700 h 29700"/>
              <a:gd name="T106" fmla="*/ 16316 w 21000"/>
              <a:gd name="T107" fmla="*/ 22837 h 29700"/>
              <a:gd name="T108" fmla="*/ 15605 w 21000"/>
              <a:gd name="T109" fmla="*/ 24716 h 29700"/>
              <a:gd name="T110" fmla="*/ 18238 w 21000"/>
              <a:gd name="T111" fmla="*/ 14409 h 29700"/>
              <a:gd name="T112" fmla="*/ 3056 w 21000"/>
              <a:gd name="T113" fmla="*/ 6051 h 29700"/>
              <a:gd name="T114" fmla="*/ 870 w 21000"/>
              <a:gd name="T115" fmla="*/ 7226 h 29700"/>
              <a:gd name="T116" fmla="*/ 997 w 21000"/>
              <a:gd name="T117" fmla="*/ 4491 h 29700"/>
              <a:gd name="T118" fmla="*/ 3023 w 21000"/>
              <a:gd name="T119" fmla="*/ 5515 h 29700"/>
              <a:gd name="T120" fmla="*/ 9704 w 21000"/>
              <a:gd name="T121" fmla="*/ 1666 h 29700"/>
              <a:gd name="T122" fmla="*/ 10742 w 21000"/>
              <a:gd name="T123" fmla="*/ 335 h 29700"/>
              <a:gd name="T124" fmla="*/ 11740 w 21000"/>
              <a:gd name="T125" fmla="*/ 2048 h 2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00" h="29700">
                <a:moveTo>
                  <a:pt x="9513" y="0"/>
                </a:moveTo>
                <a:lnTo>
                  <a:pt x="9474" y="0"/>
                </a:lnTo>
                <a:lnTo>
                  <a:pt x="9483" y="81"/>
                </a:lnTo>
                <a:lnTo>
                  <a:pt x="9521" y="76"/>
                </a:lnTo>
                <a:lnTo>
                  <a:pt x="9513" y="0"/>
                </a:lnTo>
                <a:close/>
                <a:moveTo>
                  <a:pt x="13982" y="29525"/>
                </a:moveTo>
                <a:cubicBezTo>
                  <a:pt x="13999" y="29525"/>
                  <a:pt x="14016" y="29526"/>
                  <a:pt x="14032" y="29530"/>
                </a:cubicBezTo>
                <a:lnTo>
                  <a:pt x="14061" y="29436"/>
                </a:lnTo>
                <a:lnTo>
                  <a:pt x="14098" y="29447"/>
                </a:lnTo>
                <a:lnTo>
                  <a:pt x="14069" y="29541"/>
                </a:lnTo>
                <a:cubicBezTo>
                  <a:pt x="14138" y="29569"/>
                  <a:pt x="14191" y="29627"/>
                  <a:pt x="14210" y="29700"/>
                </a:cubicBezTo>
                <a:lnTo>
                  <a:pt x="14021" y="29700"/>
                </a:lnTo>
                <a:lnTo>
                  <a:pt x="13980" y="29700"/>
                </a:lnTo>
                <a:lnTo>
                  <a:pt x="13755" y="29700"/>
                </a:lnTo>
                <a:cubicBezTo>
                  <a:pt x="13782" y="29599"/>
                  <a:pt x="13873" y="29525"/>
                  <a:pt x="13982" y="29525"/>
                </a:cubicBezTo>
                <a:close/>
                <a:moveTo>
                  <a:pt x="17566" y="14032"/>
                </a:moveTo>
                <a:lnTo>
                  <a:pt x="17535" y="14009"/>
                </a:lnTo>
                <a:lnTo>
                  <a:pt x="17567" y="13965"/>
                </a:lnTo>
                <a:cubicBezTo>
                  <a:pt x="17526" y="13922"/>
                  <a:pt x="17500" y="13864"/>
                  <a:pt x="17500" y="13800"/>
                </a:cubicBezTo>
                <a:cubicBezTo>
                  <a:pt x="17500" y="13670"/>
                  <a:pt x="17605" y="13565"/>
                  <a:pt x="17735" y="13565"/>
                </a:cubicBezTo>
                <a:cubicBezTo>
                  <a:pt x="17865" y="13565"/>
                  <a:pt x="17970" y="13670"/>
                  <a:pt x="17970" y="13800"/>
                </a:cubicBezTo>
                <a:cubicBezTo>
                  <a:pt x="17970" y="13861"/>
                  <a:pt x="17947" y="13916"/>
                  <a:pt x="17910" y="13957"/>
                </a:cubicBezTo>
                <a:lnTo>
                  <a:pt x="17957" y="14014"/>
                </a:lnTo>
                <a:lnTo>
                  <a:pt x="17927" y="14039"/>
                </a:lnTo>
                <a:lnTo>
                  <a:pt x="17881" y="13984"/>
                </a:lnTo>
                <a:cubicBezTo>
                  <a:pt x="17841" y="14016"/>
                  <a:pt x="17790" y="14035"/>
                  <a:pt x="17735" y="14035"/>
                </a:cubicBezTo>
                <a:lnTo>
                  <a:pt x="17735" y="14035"/>
                </a:lnTo>
                <a:cubicBezTo>
                  <a:pt x="17683" y="14035"/>
                  <a:pt x="17636" y="14018"/>
                  <a:pt x="17597" y="13990"/>
                </a:cubicBezTo>
                <a:lnTo>
                  <a:pt x="17566" y="14032"/>
                </a:lnTo>
                <a:close/>
                <a:moveTo>
                  <a:pt x="17451" y="14189"/>
                </a:moveTo>
                <a:lnTo>
                  <a:pt x="17420" y="14166"/>
                </a:lnTo>
                <a:lnTo>
                  <a:pt x="17489" y="14072"/>
                </a:lnTo>
                <a:lnTo>
                  <a:pt x="17520" y="14095"/>
                </a:lnTo>
                <a:lnTo>
                  <a:pt x="17451" y="14189"/>
                </a:lnTo>
                <a:close/>
                <a:moveTo>
                  <a:pt x="17336" y="14347"/>
                </a:moveTo>
                <a:lnTo>
                  <a:pt x="17304" y="14324"/>
                </a:lnTo>
                <a:lnTo>
                  <a:pt x="17373" y="14230"/>
                </a:lnTo>
                <a:lnTo>
                  <a:pt x="17405" y="14252"/>
                </a:lnTo>
                <a:lnTo>
                  <a:pt x="17336" y="14347"/>
                </a:lnTo>
                <a:close/>
                <a:moveTo>
                  <a:pt x="17220" y="14505"/>
                </a:moveTo>
                <a:lnTo>
                  <a:pt x="17189" y="14482"/>
                </a:lnTo>
                <a:lnTo>
                  <a:pt x="17258" y="14387"/>
                </a:lnTo>
                <a:lnTo>
                  <a:pt x="17289" y="14410"/>
                </a:lnTo>
                <a:lnTo>
                  <a:pt x="17220" y="14505"/>
                </a:lnTo>
                <a:close/>
                <a:moveTo>
                  <a:pt x="17105" y="14662"/>
                </a:moveTo>
                <a:lnTo>
                  <a:pt x="17074" y="14639"/>
                </a:lnTo>
                <a:lnTo>
                  <a:pt x="17143" y="14545"/>
                </a:lnTo>
                <a:lnTo>
                  <a:pt x="17174" y="14568"/>
                </a:lnTo>
                <a:lnTo>
                  <a:pt x="17105" y="14662"/>
                </a:lnTo>
                <a:close/>
                <a:moveTo>
                  <a:pt x="16990" y="14820"/>
                </a:moveTo>
                <a:lnTo>
                  <a:pt x="16958" y="14797"/>
                </a:lnTo>
                <a:lnTo>
                  <a:pt x="17027" y="14702"/>
                </a:lnTo>
                <a:lnTo>
                  <a:pt x="17059" y="14725"/>
                </a:lnTo>
                <a:lnTo>
                  <a:pt x="16990" y="14820"/>
                </a:lnTo>
                <a:close/>
                <a:moveTo>
                  <a:pt x="16874" y="14977"/>
                </a:moveTo>
                <a:lnTo>
                  <a:pt x="16843" y="14954"/>
                </a:lnTo>
                <a:lnTo>
                  <a:pt x="16912" y="14860"/>
                </a:lnTo>
                <a:lnTo>
                  <a:pt x="16943" y="14883"/>
                </a:lnTo>
                <a:lnTo>
                  <a:pt x="16874" y="14977"/>
                </a:lnTo>
                <a:close/>
                <a:moveTo>
                  <a:pt x="16759" y="15135"/>
                </a:moveTo>
                <a:lnTo>
                  <a:pt x="16728" y="15112"/>
                </a:lnTo>
                <a:lnTo>
                  <a:pt x="16797" y="15018"/>
                </a:lnTo>
                <a:lnTo>
                  <a:pt x="16828" y="15041"/>
                </a:lnTo>
                <a:lnTo>
                  <a:pt x="16759" y="15135"/>
                </a:lnTo>
                <a:close/>
                <a:moveTo>
                  <a:pt x="16644" y="15293"/>
                </a:moveTo>
                <a:lnTo>
                  <a:pt x="16612" y="15270"/>
                </a:lnTo>
                <a:lnTo>
                  <a:pt x="16681" y="15175"/>
                </a:lnTo>
                <a:lnTo>
                  <a:pt x="16713" y="15198"/>
                </a:lnTo>
                <a:lnTo>
                  <a:pt x="16644" y="15293"/>
                </a:lnTo>
                <a:close/>
                <a:moveTo>
                  <a:pt x="16528" y="15450"/>
                </a:moveTo>
                <a:lnTo>
                  <a:pt x="16497" y="15427"/>
                </a:lnTo>
                <a:lnTo>
                  <a:pt x="16566" y="15333"/>
                </a:lnTo>
                <a:lnTo>
                  <a:pt x="16597" y="15356"/>
                </a:lnTo>
                <a:lnTo>
                  <a:pt x="16528" y="15450"/>
                </a:lnTo>
                <a:close/>
                <a:moveTo>
                  <a:pt x="16413" y="15608"/>
                </a:moveTo>
                <a:lnTo>
                  <a:pt x="16382" y="15585"/>
                </a:lnTo>
                <a:lnTo>
                  <a:pt x="16451" y="15491"/>
                </a:lnTo>
                <a:lnTo>
                  <a:pt x="16482" y="15513"/>
                </a:lnTo>
                <a:lnTo>
                  <a:pt x="16413" y="15608"/>
                </a:lnTo>
                <a:close/>
                <a:moveTo>
                  <a:pt x="16298" y="15766"/>
                </a:moveTo>
                <a:lnTo>
                  <a:pt x="16266" y="15743"/>
                </a:lnTo>
                <a:lnTo>
                  <a:pt x="16336" y="15648"/>
                </a:lnTo>
                <a:lnTo>
                  <a:pt x="16367" y="15671"/>
                </a:lnTo>
                <a:lnTo>
                  <a:pt x="16298" y="15766"/>
                </a:lnTo>
                <a:close/>
                <a:moveTo>
                  <a:pt x="16182" y="15923"/>
                </a:moveTo>
                <a:lnTo>
                  <a:pt x="16151" y="15900"/>
                </a:lnTo>
                <a:lnTo>
                  <a:pt x="16220" y="15806"/>
                </a:lnTo>
                <a:lnTo>
                  <a:pt x="16252" y="15829"/>
                </a:lnTo>
                <a:lnTo>
                  <a:pt x="16182" y="15923"/>
                </a:lnTo>
                <a:close/>
                <a:moveTo>
                  <a:pt x="16067" y="16081"/>
                </a:moveTo>
                <a:lnTo>
                  <a:pt x="16036" y="16058"/>
                </a:lnTo>
                <a:lnTo>
                  <a:pt x="16105" y="15963"/>
                </a:lnTo>
                <a:lnTo>
                  <a:pt x="16136" y="15986"/>
                </a:lnTo>
                <a:lnTo>
                  <a:pt x="16067" y="16081"/>
                </a:lnTo>
                <a:close/>
                <a:moveTo>
                  <a:pt x="15952" y="16238"/>
                </a:moveTo>
                <a:lnTo>
                  <a:pt x="15920" y="16216"/>
                </a:lnTo>
                <a:lnTo>
                  <a:pt x="15990" y="16121"/>
                </a:lnTo>
                <a:lnTo>
                  <a:pt x="16021" y="16144"/>
                </a:lnTo>
                <a:lnTo>
                  <a:pt x="15952" y="16238"/>
                </a:lnTo>
                <a:close/>
                <a:moveTo>
                  <a:pt x="15836" y="16396"/>
                </a:moveTo>
                <a:lnTo>
                  <a:pt x="15805" y="16373"/>
                </a:lnTo>
                <a:lnTo>
                  <a:pt x="15874" y="16279"/>
                </a:lnTo>
                <a:lnTo>
                  <a:pt x="15906" y="16302"/>
                </a:lnTo>
                <a:lnTo>
                  <a:pt x="15836" y="16396"/>
                </a:lnTo>
                <a:close/>
                <a:moveTo>
                  <a:pt x="15721" y="16554"/>
                </a:moveTo>
                <a:lnTo>
                  <a:pt x="15690" y="16531"/>
                </a:lnTo>
                <a:lnTo>
                  <a:pt x="15759" y="16436"/>
                </a:lnTo>
                <a:lnTo>
                  <a:pt x="15790" y="16459"/>
                </a:lnTo>
                <a:lnTo>
                  <a:pt x="15721" y="16554"/>
                </a:lnTo>
                <a:close/>
                <a:moveTo>
                  <a:pt x="15606" y="16711"/>
                </a:moveTo>
                <a:lnTo>
                  <a:pt x="15574" y="16688"/>
                </a:lnTo>
                <a:lnTo>
                  <a:pt x="15644" y="16594"/>
                </a:lnTo>
                <a:lnTo>
                  <a:pt x="15675" y="16617"/>
                </a:lnTo>
                <a:lnTo>
                  <a:pt x="15606" y="16711"/>
                </a:lnTo>
                <a:close/>
                <a:moveTo>
                  <a:pt x="15490" y="16869"/>
                </a:moveTo>
                <a:lnTo>
                  <a:pt x="15459" y="16846"/>
                </a:lnTo>
                <a:lnTo>
                  <a:pt x="15528" y="16751"/>
                </a:lnTo>
                <a:lnTo>
                  <a:pt x="15560" y="16774"/>
                </a:lnTo>
                <a:lnTo>
                  <a:pt x="15490" y="16869"/>
                </a:lnTo>
                <a:close/>
                <a:moveTo>
                  <a:pt x="15375" y="17027"/>
                </a:moveTo>
                <a:lnTo>
                  <a:pt x="15344" y="17004"/>
                </a:lnTo>
                <a:lnTo>
                  <a:pt x="15413" y="16909"/>
                </a:lnTo>
                <a:lnTo>
                  <a:pt x="15444" y="16932"/>
                </a:lnTo>
                <a:lnTo>
                  <a:pt x="15375" y="17027"/>
                </a:lnTo>
                <a:close/>
                <a:moveTo>
                  <a:pt x="15260" y="17184"/>
                </a:moveTo>
                <a:lnTo>
                  <a:pt x="15229" y="17161"/>
                </a:lnTo>
                <a:lnTo>
                  <a:pt x="15298" y="17067"/>
                </a:lnTo>
                <a:lnTo>
                  <a:pt x="15329" y="17090"/>
                </a:lnTo>
                <a:lnTo>
                  <a:pt x="15260" y="17184"/>
                </a:lnTo>
                <a:close/>
                <a:moveTo>
                  <a:pt x="15145" y="17342"/>
                </a:moveTo>
                <a:lnTo>
                  <a:pt x="15113" y="17319"/>
                </a:lnTo>
                <a:lnTo>
                  <a:pt x="15182" y="17224"/>
                </a:lnTo>
                <a:lnTo>
                  <a:pt x="15214" y="17247"/>
                </a:lnTo>
                <a:lnTo>
                  <a:pt x="15145" y="17342"/>
                </a:lnTo>
                <a:close/>
                <a:moveTo>
                  <a:pt x="15029" y="17499"/>
                </a:moveTo>
                <a:lnTo>
                  <a:pt x="14998" y="17476"/>
                </a:lnTo>
                <a:lnTo>
                  <a:pt x="15067" y="17382"/>
                </a:lnTo>
                <a:lnTo>
                  <a:pt x="15098" y="17405"/>
                </a:lnTo>
                <a:lnTo>
                  <a:pt x="15029" y="17499"/>
                </a:lnTo>
                <a:close/>
                <a:moveTo>
                  <a:pt x="14914" y="17657"/>
                </a:moveTo>
                <a:lnTo>
                  <a:pt x="14883" y="17634"/>
                </a:lnTo>
                <a:lnTo>
                  <a:pt x="14952" y="17540"/>
                </a:lnTo>
                <a:lnTo>
                  <a:pt x="14983" y="17563"/>
                </a:lnTo>
                <a:lnTo>
                  <a:pt x="14914" y="17657"/>
                </a:lnTo>
                <a:close/>
                <a:moveTo>
                  <a:pt x="14799" y="17815"/>
                </a:moveTo>
                <a:lnTo>
                  <a:pt x="14767" y="17792"/>
                </a:lnTo>
                <a:lnTo>
                  <a:pt x="14836" y="17697"/>
                </a:lnTo>
                <a:lnTo>
                  <a:pt x="14868" y="17720"/>
                </a:lnTo>
                <a:lnTo>
                  <a:pt x="14799" y="17815"/>
                </a:lnTo>
                <a:close/>
                <a:moveTo>
                  <a:pt x="14683" y="17972"/>
                </a:moveTo>
                <a:lnTo>
                  <a:pt x="14652" y="17949"/>
                </a:lnTo>
                <a:lnTo>
                  <a:pt x="14721" y="17855"/>
                </a:lnTo>
                <a:lnTo>
                  <a:pt x="14752" y="17878"/>
                </a:lnTo>
                <a:lnTo>
                  <a:pt x="14683" y="17972"/>
                </a:lnTo>
                <a:close/>
                <a:moveTo>
                  <a:pt x="14568" y="18130"/>
                </a:moveTo>
                <a:lnTo>
                  <a:pt x="14537" y="18107"/>
                </a:lnTo>
                <a:lnTo>
                  <a:pt x="14606" y="18012"/>
                </a:lnTo>
                <a:lnTo>
                  <a:pt x="14637" y="18035"/>
                </a:lnTo>
                <a:lnTo>
                  <a:pt x="14568" y="18130"/>
                </a:lnTo>
                <a:close/>
                <a:moveTo>
                  <a:pt x="14453" y="18287"/>
                </a:moveTo>
                <a:lnTo>
                  <a:pt x="14421" y="18265"/>
                </a:lnTo>
                <a:lnTo>
                  <a:pt x="14490" y="18170"/>
                </a:lnTo>
                <a:lnTo>
                  <a:pt x="14522" y="18193"/>
                </a:lnTo>
                <a:lnTo>
                  <a:pt x="14453" y="18287"/>
                </a:lnTo>
                <a:close/>
                <a:moveTo>
                  <a:pt x="14337" y="18445"/>
                </a:moveTo>
                <a:lnTo>
                  <a:pt x="14306" y="18422"/>
                </a:lnTo>
                <a:lnTo>
                  <a:pt x="14375" y="18328"/>
                </a:lnTo>
                <a:lnTo>
                  <a:pt x="14406" y="18351"/>
                </a:lnTo>
                <a:lnTo>
                  <a:pt x="14337" y="18445"/>
                </a:lnTo>
                <a:close/>
                <a:moveTo>
                  <a:pt x="14222" y="18603"/>
                </a:moveTo>
                <a:lnTo>
                  <a:pt x="14191" y="18580"/>
                </a:lnTo>
                <a:lnTo>
                  <a:pt x="14260" y="18485"/>
                </a:lnTo>
                <a:lnTo>
                  <a:pt x="14291" y="18508"/>
                </a:lnTo>
                <a:lnTo>
                  <a:pt x="14222" y="18603"/>
                </a:lnTo>
                <a:close/>
                <a:moveTo>
                  <a:pt x="14107" y="18760"/>
                </a:moveTo>
                <a:lnTo>
                  <a:pt x="14075" y="18737"/>
                </a:lnTo>
                <a:lnTo>
                  <a:pt x="14144" y="18643"/>
                </a:lnTo>
                <a:lnTo>
                  <a:pt x="14176" y="18666"/>
                </a:lnTo>
                <a:lnTo>
                  <a:pt x="14107" y="18760"/>
                </a:lnTo>
                <a:close/>
                <a:moveTo>
                  <a:pt x="13991" y="18918"/>
                </a:moveTo>
                <a:lnTo>
                  <a:pt x="13960" y="18895"/>
                </a:lnTo>
                <a:lnTo>
                  <a:pt x="14029" y="18801"/>
                </a:lnTo>
                <a:lnTo>
                  <a:pt x="14060" y="18823"/>
                </a:lnTo>
                <a:lnTo>
                  <a:pt x="13991" y="18918"/>
                </a:lnTo>
                <a:close/>
                <a:moveTo>
                  <a:pt x="13876" y="19076"/>
                </a:moveTo>
                <a:lnTo>
                  <a:pt x="13845" y="19053"/>
                </a:lnTo>
                <a:lnTo>
                  <a:pt x="13914" y="18958"/>
                </a:lnTo>
                <a:lnTo>
                  <a:pt x="13945" y="18981"/>
                </a:lnTo>
                <a:lnTo>
                  <a:pt x="13876" y="19076"/>
                </a:lnTo>
                <a:close/>
                <a:moveTo>
                  <a:pt x="13761" y="19233"/>
                </a:moveTo>
                <a:lnTo>
                  <a:pt x="13729" y="19210"/>
                </a:lnTo>
                <a:lnTo>
                  <a:pt x="13799" y="19116"/>
                </a:lnTo>
                <a:lnTo>
                  <a:pt x="13830" y="19139"/>
                </a:lnTo>
                <a:lnTo>
                  <a:pt x="13761" y="19233"/>
                </a:lnTo>
                <a:close/>
                <a:moveTo>
                  <a:pt x="13645" y="19391"/>
                </a:moveTo>
                <a:lnTo>
                  <a:pt x="13614" y="19368"/>
                </a:lnTo>
                <a:lnTo>
                  <a:pt x="13683" y="19273"/>
                </a:lnTo>
                <a:lnTo>
                  <a:pt x="13715" y="19296"/>
                </a:lnTo>
                <a:lnTo>
                  <a:pt x="13645" y="19391"/>
                </a:lnTo>
                <a:close/>
                <a:moveTo>
                  <a:pt x="13530" y="19548"/>
                </a:moveTo>
                <a:lnTo>
                  <a:pt x="13499" y="19526"/>
                </a:lnTo>
                <a:lnTo>
                  <a:pt x="13568" y="19431"/>
                </a:lnTo>
                <a:lnTo>
                  <a:pt x="13599" y="19454"/>
                </a:lnTo>
                <a:lnTo>
                  <a:pt x="13530" y="19548"/>
                </a:lnTo>
                <a:close/>
                <a:moveTo>
                  <a:pt x="13415" y="19706"/>
                </a:moveTo>
                <a:lnTo>
                  <a:pt x="13383" y="19683"/>
                </a:lnTo>
                <a:lnTo>
                  <a:pt x="13453" y="19589"/>
                </a:lnTo>
                <a:lnTo>
                  <a:pt x="13484" y="19612"/>
                </a:lnTo>
                <a:lnTo>
                  <a:pt x="13415" y="19706"/>
                </a:lnTo>
                <a:close/>
                <a:moveTo>
                  <a:pt x="13299" y="19864"/>
                </a:moveTo>
                <a:lnTo>
                  <a:pt x="13268" y="19841"/>
                </a:lnTo>
                <a:lnTo>
                  <a:pt x="13337" y="19746"/>
                </a:lnTo>
                <a:lnTo>
                  <a:pt x="13369" y="19769"/>
                </a:lnTo>
                <a:lnTo>
                  <a:pt x="13299" y="19864"/>
                </a:lnTo>
                <a:close/>
                <a:moveTo>
                  <a:pt x="13184" y="20021"/>
                </a:moveTo>
                <a:lnTo>
                  <a:pt x="13153" y="19998"/>
                </a:lnTo>
                <a:lnTo>
                  <a:pt x="13222" y="19904"/>
                </a:lnTo>
                <a:lnTo>
                  <a:pt x="13253" y="19927"/>
                </a:lnTo>
                <a:lnTo>
                  <a:pt x="13184" y="20021"/>
                </a:lnTo>
                <a:close/>
                <a:moveTo>
                  <a:pt x="13069" y="20179"/>
                </a:moveTo>
                <a:lnTo>
                  <a:pt x="13038" y="20156"/>
                </a:lnTo>
                <a:lnTo>
                  <a:pt x="13107" y="20061"/>
                </a:lnTo>
                <a:lnTo>
                  <a:pt x="13138" y="20084"/>
                </a:lnTo>
                <a:lnTo>
                  <a:pt x="13069" y="20179"/>
                </a:lnTo>
                <a:close/>
                <a:moveTo>
                  <a:pt x="12954" y="20337"/>
                </a:moveTo>
                <a:lnTo>
                  <a:pt x="12922" y="20314"/>
                </a:lnTo>
                <a:lnTo>
                  <a:pt x="12991" y="20219"/>
                </a:lnTo>
                <a:lnTo>
                  <a:pt x="13023" y="20242"/>
                </a:lnTo>
                <a:lnTo>
                  <a:pt x="12954" y="20337"/>
                </a:lnTo>
                <a:close/>
                <a:moveTo>
                  <a:pt x="12838" y="20494"/>
                </a:moveTo>
                <a:lnTo>
                  <a:pt x="12808" y="20472"/>
                </a:lnTo>
                <a:lnTo>
                  <a:pt x="12861" y="20568"/>
                </a:lnTo>
                <a:lnTo>
                  <a:pt x="12827" y="20587"/>
                </a:lnTo>
                <a:lnTo>
                  <a:pt x="12770" y="20485"/>
                </a:lnTo>
                <a:lnTo>
                  <a:pt x="12804" y="20466"/>
                </a:lnTo>
                <a:lnTo>
                  <a:pt x="12807" y="20471"/>
                </a:lnTo>
                <a:lnTo>
                  <a:pt x="12876" y="20377"/>
                </a:lnTo>
                <a:lnTo>
                  <a:pt x="12907" y="20400"/>
                </a:lnTo>
                <a:lnTo>
                  <a:pt x="12838" y="20494"/>
                </a:lnTo>
                <a:close/>
                <a:moveTo>
                  <a:pt x="12723" y="20652"/>
                </a:moveTo>
                <a:lnTo>
                  <a:pt x="12692" y="20629"/>
                </a:lnTo>
                <a:lnTo>
                  <a:pt x="12761" y="20534"/>
                </a:lnTo>
                <a:lnTo>
                  <a:pt x="12792" y="20557"/>
                </a:lnTo>
                <a:lnTo>
                  <a:pt x="12723" y="20652"/>
                </a:lnTo>
                <a:close/>
                <a:moveTo>
                  <a:pt x="12608" y="20809"/>
                </a:moveTo>
                <a:lnTo>
                  <a:pt x="12576" y="20786"/>
                </a:lnTo>
                <a:lnTo>
                  <a:pt x="12645" y="20692"/>
                </a:lnTo>
                <a:lnTo>
                  <a:pt x="12677" y="20715"/>
                </a:lnTo>
                <a:lnTo>
                  <a:pt x="12608" y="20809"/>
                </a:lnTo>
                <a:close/>
                <a:moveTo>
                  <a:pt x="12492" y="20967"/>
                </a:moveTo>
                <a:lnTo>
                  <a:pt x="12461" y="20944"/>
                </a:lnTo>
                <a:lnTo>
                  <a:pt x="12530" y="20850"/>
                </a:lnTo>
                <a:lnTo>
                  <a:pt x="12561" y="20873"/>
                </a:lnTo>
                <a:lnTo>
                  <a:pt x="12492" y="20967"/>
                </a:lnTo>
                <a:close/>
                <a:moveTo>
                  <a:pt x="12377" y="21125"/>
                </a:moveTo>
                <a:lnTo>
                  <a:pt x="12346" y="21102"/>
                </a:lnTo>
                <a:lnTo>
                  <a:pt x="12415" y="21007"/>
                </a:lnTo>
                <a:lnTo>
                  <a:pt x="12446" y="21030"/>
                </a:lnTo>
                <a:lnTo>
                  <a:pt x="12377" y="21125"/>
                </a:lnTo>
                <a:close/>
                <a:moveTo>
                  <a:pt x="12262" y="21282"/>
                </a:moveTo>
                <a:lnTo>
                  <a:pt x="12230" y="21259"/>
                </a:lnTo>
                <a:lnTo>
                  <a:pt x="12299" y="21165"/>
                </a:lnTo>
                <a:lnTo>
                  <a:pt x="12331" y="21188"/>
                </a:lnTo>
                <a:lnTo>
                  <a:pt x="12262" y="21282"/>
                </a:lnTo>
                <a:close/>
                <a:moveTo>
                  <a:pt x="12146" y="21440"/>
                </a:moveTo>
                <a:lnTo>
                  <a:pt x="12115" y="21417"/>
                </a:lnTo>
                <a:lnTo>
                  <a:pt x="12184" y="21322"/>
                </a:lnTo>
                <a:lnTo>
                  <a:pt x="12215" y="21345"/>
                </a:lnTo>
                <a:lnTo>
                  <a:pt x="12146" y="21440"/>
                </a:lnTo>
                <a:close/>
                <a:moveTo>
                  <a:pt x="12031" y="21597"/>
                </a:moveTo>
                <a:lnTo>
                  <a:pt x="12000" y="21575"/>
                </a:lnTo>
                <a:lnTo>
                  <a:pt x="12069" y="21480"/>
                </a:lnTo>
                <a:lnTo>
                  <a:pt x="12100" y="21503"/>
                </a:lnTo>
                <a:lnTo>
                  <a:pt x="12031" y="21597"/>
                </a:lnTo>
                <a:close/>
                <a:moveTo>
                  <a:pt x="11916" y="21755"/>
                </a:moveTo>
                <a:lnTo>
                  <a:pt x="11884" y="21732"/>
                </a:lnTo>
                <a:lnTo>
                  <a:pt x="11953" y="21638"/>
                </a:lnTo>
                <a:lnTo>
                  <a:pt x="11985" y="21661"/>
                </a:lnTo>
                <a:lnTo>
                  <a:pt x="11916" y="21755"/>
                </a:lnTo>
                <a:close/>
                <a:moveTo>
                  <a:pt x="11800" y="21913"/>
                </a:moveTo>
                <a:lnTo>
                  <a:pt x="11769" y="21890"/>
                </a:lnTo>
                <a:lnTo>
                  <a:pt x="11838" y="21795"/>
                </a:lnTo>
                <a:lnTo>
                  <a:pt x="11869" y="21818"/>
                </a:lnTo>
                <a:lnTo>
                  <a:pt x="11800" y="21913"/>
                </a:lnTo>
                <a:close/>
                <a:moveTo>
                  <a:pt x="11685" y="22070"/>
                </a:moveTo>
                <a:lnTo>
                  <a:pt x="11654" y="22047"/>
                </a:lnTo>
                <a:lnTo>
                  <a:pt x="11723" y="21953"/>
                </a:lnTo>
                <a:lnTo>
                  <a:pt x="11754" y="21976"/>
                </a:lnTo>
                <a:lnTo>
                  <a:pt x="11685" y="22070"/>
                </a:lnTo>
                <a:close/>
                <a:moveTo>
                  <a:pt x="11570" y="22228"/>
                </a:moveTo>
                <a:lnTo>
                  <a:pt x="11538" y="22205"/>
                </a:lnTo>
                <a:lnTo>
                  <a:pt x="11607" y="22111"/>
                </a:lnTo>
                <a:lnTo>
                  <a:pt x="11639" y="22133"/>
                </a:lnTo>
                <a:lnTo>
                  <a:pt x="11570" y="22228"/>
                </a:lnTo>
                <a:close/>
                <a:moveTo>
                  <a:pt x="11454" y="22386"/>
                </a:moveTo>
                <a:lnTo>
                  <a:pt x="11423" y="22363"/>
                </a:lnTo>
                <a:lnTo>
                  <a:pt x="11492" y="22268"/>
                </a:lnTo>
                <a:lnTo>
                  <a:pt x="11524" y="22291"/>
                </a:lnTo>
                <a:lnTo>
                  <a:pt x="11454" y="22386"/>
                </a:lnTo>
                <a:close/>
                <a:moveTo>
                  <a:pt x="11339" y="22543"/>
                </a:moveTo>
                <a:lnTo>
                  <a:pt x="11308" y="22520"/>
                </a:lnTo>
                <a:lnTo>
                  <a:pt x="11377" y="22426"/>
                </a:lnTo>
                <a:lnTo>
                  <a:pt x="11408" y="22449"/>
                </a:lnTo>
                <a:lnTo>
                  <a:pt x="11339" y="22543"/>
                </a:lnTo>
                <a:close/>
                <a:moveTo>
                  <a:pt x="11224" y="22701"/>
                </a:moveTo>
                <a:lnTo>
                  <a:pt x="11192" y="22678"/>
                </a:lnTo>
                <a:lnTo>
                  <a:pt x="11262" y="22583"/>
                </a:lnTo>
                <a:lnTo>
                  <a:pt x="11293" y="22606"/>
                </a:lnTo>
                <a:lnTo>
                  <a:pt x="11224" y="22701"/>
                </a:lnTo>
                <a:close/>
                <a:moveTo>
                  <a:pt x="11108" y="22858"/>
                </a:moveTo>
                <a:lnTo>
                  <a:pt x="11077" y="22836"/>
                </a:lnTo>
                <a:lnTo>
                  <a:pt x="11146" y="22741"/>
                </a:lnTo>
                <a:lnTo>
                  <a:pt x="11178" y="22764"/>
                </a:lnTo>
                <a:lnTo>
                  <a:pt x="11108" y="22858"/>
                </a:lnTo>
                <a:close/>
                <a:moveTo>
                  <a:pt x="10993" y="23016"/>
                </a:moveTo>
                <a:lnTo>
                  <a:pt x="10962" y="22993"/>
                </a:lnTo>
                <a:lnTo>
                  <a:pt x="11031" y="22899"/>
                </a:lnTo>
                <a:lnTo>
                  <a:pt x="11062" y="22922"/>
                </a:lnTo>
                <a:lnTo>
                  <a:pt x="10993" y="23016"/>
                </a:lnTo>
                <a:close/>
                <a:moveTo>
                  <a:pt x="10878" y="23174"/>
                </a:moveTo>
                <a:lnTo>
                  <a:pt x="10846" y="23151"/>
                </a:lnTo>
                <a:lnTo>
                  <a:pt x="10916" y="23056"/>
                </a:lnTo>
                <a:lnTo>
                  <a:pt x="10947" y="23079"/>
                </a:lnTo>
                <a:lnTo>
                  <a:pt x="10878" y="23174"/>
                </a:lnTo>
                <a:close/>
                <a:moveTo>
                  <a:pt x="10746" y="23288"/>
                </a:moveTo>
                <a:lnTo>
                  <a:pt x="10800" y="23214"/>
                </a:lnTo>
                <a:lnTo>
                  <a:pt x="10832" y="23237"/>
                </a:lnTo>
                <a:lnTo>
                  <a:pt x="10777" y="23312"/>
                </a:lnTo>
                <a:cubicBezTo>
                  <a:pt x="10823" y="23355"/>
                  <a:pt x="10851" y="23416"/>
                  <a:pt x="10851" y="23484"/>
                </a:cubicBezTo>
                <a:cubicBezTo>
                  <a:pt x="10851" y="23508"/>
                  <a:pt x="10848" y="23532"/>
                  <a:pt x="10841" y="23554"/>
                </a:cubicBezTo>
                <a:lnTo>
                  <a:pt x="10920" y="23582"/>
                </a:lnTo>
                <a:lnTo>
                  <a:pt x="10907" y="23618"/>
                </a:lnTo>
                <a:lnTo>
                  <a:pt x="10826" y="23590"/>
                </a:lnTo>
                <a:cubicBezTo>
                  <a:pt x="10811" y="23620"/>
                  <a:pt x="10789" y="23647"/>
                  <a:pt x="10763" y="23668"/>
                </a:cubicBezTo>
                <a:lnTo>
                  <a:pt x="10793" y="23725"/>
                </a:lnTo>
                <a:lnTo>
                  <a:pt x="10759" y="23744"/>
                </a:lnTo>
                <a:lnTo>
                  <a:pt x="10730" y="23689"/>
                </a:lnTo>
                <a:cubicBezTo>
                  <a:pt x="10697" y="23708"/>
                  <a:pt x="10658" y="23719"/>
                  <a:pt x="10616" y="23719"/>
                </a:cubicBezTo>
                <a:lnTo>
                  <a:pt x="10616" y="23719"/>
                </a:lnTo>
                <a:cubicBezTo>
                  <a:pt x="10574" y="23719"/>
                  <a:pt x="10535" y="23708"/>
                  <a:pt x="10501" y="23688"/>
                </a:cubicBezTo>
                <a:lnTo>
                  <a:pt x="10451" y="23768"/>
                </a:lnTo>
                <a:lnTo>
                  <a:pt x="10418" y="23748"/>
                </a:lnTo>
                <a:lnTo>
                  <a:pt x="10469" y="23667"/>
                </a:lnTo>
                <a:cubicBezTo>
                  <a:pt x="10453" y="23654"/>
                  <a:pt x="10439" y="23639"/>
                  <a:pt x="10427" y="23623"/>
                </a:cubicBezTo>
                <a:lnTo>
                  <a:pt x="10351" y="23667"/>
                </a:lnTo>
                <a:lnTo>
                  <a:pt x="10332" y="23634"/>
                </a:lnTo>
                <a:lnTo>
                  <a:pt x="10407" y="23590"/>
                </a:lnTo>
                <a:cubicBezTo>
                  <a:pt x="10391" y="23558"/>
                  <a:pt x="10381" y="23522"/>
                  <a:pt x="10381" y="23484"/>
                </a:cubicBezTo>
                <a:cubicBezTo>
                  <a:pt x="10381" y="23419"/>
                  <a:pt x="10407" y="23361"/>
                  <a:pt x="10449" y="23319"/>
                </a:cubicBezTo>
                <a:lnTo>
                  <a:pt x="10405" y="23264"/>
                </a:lnTo>
                <a:lnTo>
                  <a:pt x="10435" y="23240"/>
                </a:lnTo>
                <a:lnTo>
                  <a:pt x="10479" y="23293"/>
                </a:lnTo>
                <a:cubicBezTo>
                  <a:pt x="10517" y="23265"/>
                  <a:pt x="10565" y="23249"/>
                  <a:pt x="10616" y="23249"/>
                </a:cubicBezTo>
                <a:cubicBezTo>
                  <a:pt x="10664" y="23249"/>
                  <a:pt x="10709" y="23263"/>
                  <a:pt x="10746" y="23288"/>
                </a:cubicBezTo>
                <a:close/>
                <a:moveTo>
                  <a:pt x="10849" y="23913"/>
                </a:moveTo>
                <a:lnTo>
                  <a:pt x="10795" y="23811"/>
                </a:lnTo>
                <a:lnTo>
                  <a:pt x="10829" y="23793"/>
                </a:lnTo>
                <a:lnTo>
                  <a:pt x="10884" y="23895"/>
                </a:lnTo>
                <a:lnTo>
                  <a:pt x="10849" y="23913"/>
                </a:lnTo>
                <a:close/>
                <a:moveTo>
                  <a:pt x="10940" y="24083"/>
                </a:moveTo>
                <a:lnTo>
                  <a:pt x="10886" y="23981"/>
                </a:lnTo>
                <a:lnTo>
                  <a:pt x="10920" y="23963"/>
                </a:lnTo>
                <a:lnTo>
                  <a:pt x="10974" y="24065"/>
                </a:lnTo>
                <a:lnTo>
                  <a:pt x="10940" y="24083"/>
                </a:lnTo>
                <a:close/>
                <a:moveTo>
                  <a:pt x="11030" y="24253"/>
                </a:moveTo>
                <a:lnTo>
                  <a:pt x="10976" y="24151"/>
                </a:lnTo>
                <a:lnTo>
                  <a:pt x="11010" y="24133"/>
                </a:lnTo>
                <a:lnTo>
                  <a:pt x="11064" y="24235"/>
                </a:lnTo>
                <a:lnTo>
                  <a:pt x="11030" y="24253"/>
                </a:lnTo>
                <a:close/>
                <a:moveTo>
                  <a:pt x="11121" y="24422"/>
                </a:moveTo>
                <a:lnTo>
                  <a:pt x="11066" y="24321"/>
                </a:lnTo>
                <a:lnTo>
                  <a:pt x="11101" y="24302"/>
                </a:lnTo>
                <a:lnTo>
                  <a:pt x="11155" y="24404"/>
                </a:lnTo>
                <a:lnTo>
                  <a:pt x="11121" y="24422"/>
                </a:lnTo>
                <a:close/>
                <a:moveTo>
                  <a:pt x="11211" y="24592"/>
                </a:moveTo>
                <a:lnTo>
                  <a:pt x="11157" y="24490"/>
                </a:lnTo>
                <a:lnTo>
                  <a:pt x="11191" y="24472"/>
                </a:lnTo>
                <a:lnTo>
                  <a:pt x="11245" y="24574"/>
                </a:lnTo>
                <a:lnTo>
                  <a:pt x="11211" y="24592"/>
                </a:lnTo>
                <a:close/>
                <a:moveTo>
                  <a:pt x="11301" y="24762"/>
                </a:moveTo>
                <a:lnTo>
                  <a:pt x="11247" y="24660"/>
                </a:lnTo>
                <a:lnTo>
                  <a:pt x="11281" y="24642"/>
                </a:lnTo>
                <a:lnTo>
                  <a:pt x="11336" y="24744"/>
                </a:lnTo>
                <a:lnTo>
                  <a:pt x="11301" y="24762"/>
                </a:lnTo>
                <a:close/>
                <a:moveTo>
                  <a:pt x="11392" y="24932"/>
                </a:moveTo>
                <a:lnTo>
                  <a:pt x="11337" y="24830"/>
                </a:lnTo>
                <a:lnTo>
                  <a:pt x="11372" y="24811"/>
                </a:lnTo>
                <a:lnTo>
                  <a:pt x="11426" y="24913"/>
                </a:lnTo>
                <a:lnTo>
                  <a:pt x="11392" y="24932"/>
                </a:lnTo>
                <a:close/>
                <a:moveTo>
                  <a:pt x="11482" y="25101"/>
                </a:moveTo>
                <a:lnTo>
                  <a:pt x="11428" y="24999"/>
                </a:lnTo>
                <a:lnTo>
                  <a:pt x="11462" y="24981"/>
                </a:lnTo>
                <a:lnTo>
                  <a:pt x="11516" y="25083"/>
                </a:lnTo>
                <a:lnTo>
                  <a:pt x="11482" y="25101"/>
                </a:lnTo>
                <a:close/>
                <a:moveTo>
                  <a:pt x="11572" y="25271"/>
                </a:moveTo>
                <a:lnTo>
                  <a:pt x="11518" y="25169"/>
                </a:lnTo>
                <a:lnTo>
                  <a:pt x="11552" y="25151"/>
                </a:lnTo>
                <a:lnTo>
                  <a:pt x="11607" y="25253"/>
                </a:lnTo>
                <a:lnTo>
                  <a:pt x="11572" y="25271"/>
                </a:lnTo>
                <a:close/>
                <a:moveTo>
                  <a:pt x="11663" y="25441"/>
                </a:moveTo>
                <a:lnTo>
                  <a:pt x="11609" y="25339"/>
                </a:lnTo>
                <a:lnTo>
                  <a:pt x="11643" y="25321"/>
                </a:lnTo>
                <a:lnTo>
                  <a:pt x="11697" y="25423"/>
                </a:lnTo>
                <a:lnTo>
                  <a:pt x="11663" y="25441"/>
                </a:lnTo>
                <a:close/>
                <a:moveTo>
                  <a:pt x="11753" y="25611"/>
                </a:moveTo>
                <a:lnTo>
                  <a:pt x="11699" y="25509"/>
                </a:lnTo>
                <a:lnTo>
                  <a:pt x="11733" y="25490"/>
                </a:lnTo>
                <a:lnTo>
                  <a:pt x="11787" y="25592"/>
                </a:lnTo>
                <a:lnTo>
                  <a:pt x="11753" y="25611"/>
                </a:lnTo>
                <a:close/>
                <a:moveTo>
                  <a:pt x="11844" y="25780"/>
                </a:moveTo>
                <a:lnTo>
                  <a:pt x="11789" y="25678"/>
                </a:lnTo>
                <a:lnTo>
                  <a:pt x="11823" y="25660"/>
                </a:lnTo>
                <a:lnTo>
                  <a:pt x="11878" y="25762"/>
                </a:lnTo>
                <a:lnTo>
                  <a:pt x="11844" y="25780"/>
                </a:lnTo>
                <a:close/>
                <a:moveTo>
                  <a:pt x="11934" y="25950"/>
                </a:moveTo>
                <a:lnTo>
                  <a:pt x="11880" y="25848"/>
                </a:lnTo>
                <a:lnTo>
                  <a:pt x="11914" y="25830"/>
                </a:lnTo>
                <a:lnTo>
                  <a:pt x="11968" y="25932"/>
                </a:lnTo>
                <a:lnTo>
                  <a:pt x="11934" y="25950"/>
                </a:lnTo>
                <a:close/>
                <a:moveTo>
                  <a:pt x="12024" y="26120"/>
                </a:moveTo>
                <a:lnTo>
                  <a:pt x="11970" y="26018"/>
                </a:lnTo>
                <a:lnTo>
                  <a:pt x="12004" y="25999"/>
                </a:lnTo>
                <a:lnTo>
                  <a:pt x="12059" y="26102"/>
                </a:lnTo>
                <a:lnTo>
                  <a:pt x="12024" y="26120"/>
                </a:lnTo>
                <a:close/>
                <a:moveTo>
                  <a:pt x="12115" y="26289"/>
                </a:moveTo>
                <a:lnTo>
                  <a:pt x="12060" y="26187"/>
                </a:lnTo>
                <a:lnTo>
                  <a:pt x="12095" y="26169"/>
                </a:lnTo>
                <a:lnTo>
                  <a:pt x="12149" y="26271"/>
                </a:lnTo>
                <a:lnTo>
                  <a:pt x="12115" y="26289"/>
                </a:lnTo>
                <a:close/>
                <a:moveTo>
                  <a:pt x="12205" y="26459"/>
                </a:moveTo>
                <a:lnTo>
                  <a:pt x="12151" y="26357"/>
                </a:lnTo>
                <a:lnTo>
                  <a:pt x="12185" y="26339"/>
                </a:lnTo>
                <a:lnTo>
                  <a:pt x="12239" y="26441"/>
                </a:lnTo>
                <a:lnTo>
                  <a:pt x="12205" y="26459"/>
                </a:lnTo>
                <a:close/>
                <a:moveTo>
                  <a:pt x="12295" y="26629"/>
                </a:moveTo>
                <a:lnTo>
                  <a:pt x="12241" y="26527"/>
                </a:lnTo>
                <a:lnTo>
                  <a:pt x="12275" y="26509"/>
                </a:lnTo>
                <a:lnTo>
                  <a:pt x="12330" y="26611"/>
                </a:lnTo>
                <a:lnTo>
                  <a:pt x="12295" y="26629"/>
                </a:lnTo>
                <a:close/>
                <a:moveTo>
                  <a:pt x="12386" y="26799"/>
                </a:moveTo>
                <a:lnTo>
                  <a:pt x="12331" y="26697"/>
                </a:lnTo>
                <a:lnTo>
                  <a:pt x="12366" y="26678"/>
                </a:lnTo>
                <a:lnTo>
                  <a:pt x="12420" y="26780"/>
                </a:lnTo>
                <a:lnTo>
                  <a:pt x="12386" y="26799"/>
                </a:lnTo>
                <a:close/>
                <a:moveTo>
                  <a:pt x="12476" y="26968"/>
                </a:moveTo>
                <a:lnTo>
                  <a:pt x="12422" y="26866"/>
                </a:lnTo>
                <a:lnTo>
                  <a:pt x="12456" y="26848"/>
                </a:lnTo>
                <a:lnTo>
                  <a:pt x="12510" y="26950"/>
                </a:lnTo>
                <a:lnTo>
                  <a:pt x="12476" y="26968"/>
                </a:lnTo>
                <a:close/>
                <a:moveTo>
                  <a:pt x="12567" y="27138"/>
                </a:moveTo>
                <a:lnTo>
                  <a:pt x="12512" y="27036"/>
                </a:lnTo>
                <a:lnTo>
                  <a:pt x="12546" y="27018"/>
                </a:lnTo>
                <a:lnTo>
                  <a:pt x="12601" y="27120"/>
                </a:lnTo>
                <a:lnTo>
                  <a:pt x="12567" y="27138"/>
                </a:lnTo>
                <a:close/>
                <a:moveTo>
                  <a:pt x="12657" y="27308"/>
                </a:moveTo>
                <a:lnTo>
                  <a:pt x="12603" y="27206"/>
                </a:lnTo>
                <a:lnTo>
                  <a:pt x="12637" y="27188"/>
                </a:lnTo>
                <a:lnTo>
                  <a:pt x="12691" y="27290"/>
                </a:lnTo>
                <a:lnTo>
                  <a:pt x="12657" y="27308"/>
                </a:lnTo>
                <a:close/>
                <a:moveTo>
                  <a:pt x="12747" y="27478"/>
                </a:moveTo>
                <a:lnTo>
                  <a:pt x="12693" y="27376"/>
                </a:lnTo>
                <a:lnTo>
                  <a:pt x="12727" y="27357"/>
                </a:lnTo>
                <a:lnTo>
                  <a:pt x="12782" y="27459"/>
                </a:lnTo>
                <a:lnTo>
                  <a:pt x="12747" y="27478"/>
                </a:lnTo>
                <a:close/>
                <a:moveTo>
                  <a:pt x="12838" y="27647"/>
                </a:moveTo>
                <a:lnTo>
                  <a:pt x="12783" y="27545"/>
                </a:lnTo>
                <a:lnTo>
                  <a:pt x="12818" y="27527"/>
                </a:lnTo>
                <a:lnTo>
                  <a:pt x="12872" y="27629"/>
                </a:lnTo>
                <a:lnTo>
                  <a:pt x="12838" y="27647"/>
                </a:lnTo>
                <a:close/>
                <a:moveTo>
                  <a:pt x="12928" y="27817"/>
                </a:moveTo>
                <a:lnTo>
                  <a:pt x="12874" y="27715"/>
                </a:lnTo>
                <a:lnTo>
                  <a:pt x="12908" y="27697"/>
                </a:lnTo>
                <a:lnTo>
                  <a:pt x="12962" y="27799"/>
                </a:lnTo>
                <a:lnTo>
                  <a:pt x="12928" y="27817"/>
                </a:lnTo>
                <a:close/>
                <a:moveTo>
                  <a:pt x="13018" y="27987"/>
                </a:moveTo>
                <a:lnTo>
                  <a:pt x="12964" y="27885"/>
                </a:lnTo>
                <a:lnTo>
                  <a:pt x="12998" y="27866"/>
                </a:lnTo>
                <a:lnTo>
                  <a:pt x="13053" y="27968"/>
                </a:lnTo>
                <a:lnTo>
                  <a:pt x="13018" y="27987"/>
                </a:lnTo>
                <a:close/>
                <a:moveTo>
                  <a:pt x="13109" y="28156"/>
                </a:moveTo>
                <a:lnTo>
                  <a:pt x="13054" y="28054"/>
                </a:lnTo>
                <a:lnTo>
                  <a:pt x="13089" y="28036"/>
                </a:lnTo>
                <a:lnTo>
                  <a:pt x="13143" y="28138"/>
                </a:lnTo>
                <a:lnTo>
                  <a:pt x="13109" y="28156"/>
                </a:lnTo>
                <a:close/>
                <a:moveTo>
                  <a:pt x="13199" y="28326"/>
                </a:moveTo>
                <a:lnTo>
                  <a:pt x="13145" y="28224"/>
                </a:lnTo>
                <a:lnTo>
                  <a:pt x="13179" y="28206"/>
                </a:lnTo>
                <a:lnTo>
                  <a:pt x="13233" y="28308"/>
                </a:lnTo>
                <a:lnTo>
                  <a:pt x="13199" y="28326"/>
                </a:lnTo>
                <a:close/>
                <a:moveTo>
                  <a:pt x="13289" y="28496"/>
                </a:moveTo>
                <a:lnTo>
                  <a:pt x="13235" y="28394"/>
                </a:lnTo>
                <a:lnTo>
                  <a:pt x="13269" y="28376"/>
                </a:lnTo>
                <a:lnTo>
                  <a:pt x="13324" y="28478"/>
                </a:lnTo>
                <a:lnTo>
                  <a:pt x="13289" y="28496"/>
                </a:lnTo>
                <a:close/>
                <a:moveTo>
                  <a:pt x="13380" y="28666"/>
                </a:moveTo>
                <a:lnTo>
                  <a:pt x="13326" y="28564"/>
                </a:lnTo>
                <a:lnTo>
                  <a:pt x="13360" y="28545"/>
                </a:lnTo>
                <a:lnTo>
                  <a:pt x="13414" y="28647"/>
                </a:lnTo>
                <a:lnTo>
                  <a:pt x="13380" y="28666"/>
                </a:lnTo>
                <a:close/>
                <a:moveTo>
                  <a:pt x="13470" y="28835"/>
                </a:moveTo>
                <a:lnTo>
                  <a:pt x="13416" y="28733"/>
                </a:lnTo>
                <a:lnTo>
                  <a:pt x="13450" y="28715"/>
                </a:lnTo>
                <a:lnTo>
                  <a:pt x="13505" y="28817"/>
                </a:lnTo>
                <a:lnTo>
                  <a:pt x="13470" y="28835"/>
                </a:lnTo>
                <a:close/>
                <a:moveTo>
                  <a:pt x="13561" y="29005"/>
                </a:moveTo>
                <a:lnTo>
                  <a:pt x="13506" y="28903"/>
                </a:lnTo>
                <a:lnTo>
                  <a:pt x="13541" y="28885"/>
                </a:lnTo>
                <a:lnTo>
                  <a:pt x="13595" y="28987"/>
                </a:lnTo>
                <a:lnTo>
                  <a:pt x="13561" y="29005"/>
                </a:lnTo>
                <a:close/>
                <a:moveTo>
                  <a:pt x="13651" y="29175"/>
                </a:moveTo>
                <a:lnTo>
                  <a:pt x="13597" y="29073"/>
                </a:lnTo>
                <a:lnTo>
                  <a:pt x="13631" y="29055"/>
                </a:lnTo>
                <a:lnTo>
                  <a:pt x="13685" y="29157"/>
                </a:lnTo>
                <a:lnTo>
                  <a:pt x="13651" y="29175"/>
                </a:lnTo>
                <a:close/>
                <a:moveTo>
                  <a:pt x="13741" y="29345"/>
                </a:moveTo>
                <a:lnTo>
                  <a:pt x="13687" y="29243"/>
                </a:lnTo>
                <a:lnTo>
                  <a:pt x="13721" y="29224"/>
                </a:lnTo>
                <a:lnTo>
                  <a:pt x="13776" y="29326"/>
                </a:lnTo>
                <a:lnTo>
                  <a:pt x="13741" y="29345"/>
                </a:lnTo>
                <a:close/>
                <a:moveTo>
                  <a:pt x="13832" y="29514"/>
                </a:moveTo>
                <a:lnTo>
                  <a:pt x="13777" y="29412"/>
                </a:lnTo>
                <a:lnTo>
                  <a:pt x="13812" y="29394"/>
                </a:lnTo>
                <a:lnTo>
                  <a:pt x="13866" y="29496"/>
                </a:lnTo>
                <a:lnTo>
                  <a:pt x="13832" y="29514"/>
                </a:lnTo>
                <a:close/>
                <a:moveTo>
                  <a:pt x="0" y="28412"/>
                </a:moveTo>
                <a:lnTo>
                  <a:pt x="0" y="28422"/>
                </a:lnTo>
                <a:lnTo>
                  <a:pt x="74" y="28507"/>
                </a:lnTo>
                <a:lnTo>
                  <a:pt x="103" y="28481"/>
                </a:lnTo>
                <a:lnTo>
                  <a:pt x="24" y="28391"/>
                </a:lnTo>
                <a:lnTo>
                  <a:pt x="0" y="28412"/>
                </a:lnTo>
                <a:close/>
                <a:moveTo>
                  <a:pt x="207" y="28658"/>
                </a:moveTo>
                <a:lnTo>
                  <a:pt x="127" y="28568"/>
                </a:lnTo>
                <a:lnTo>
                  <a:pt x="157" y="28542"/>
                </a:lnTo>
                <a:lnTo>
                  <a:pt x="236" y="28632"/>
                </a:lnTo>
                <a:lnTo>
                  <a:pt x="207" y="28658"/>
                </a:lnTo>
                <a:close/>
                <a:moveTo>
                  <a:pt x="339" y="28809"/>
                </a:moveTo>
                <a:lnTo>
                  <a:pt x="260" y="28719"/>
                </a:lnTo>
                <a:lnTo>
                  <a:pt x="289" y="28693"/>
                </a:lnTo>
                <a:lnTo>
                  <a:pt x="369" y="28783"/>
                </a:lnTo>
                <a:lnTo>
                  <a:pt x="339" y="28809"/>
                </a:lnTo>
                <a:close/>
                <a:moveTo>
                  <a:pt x="472" y="28960"/>
                </a:moveTo>
                <a:lnTo>
                  <a:pt x="393" y="28870"/>
                </a:lnTo>
                <a:lnTo>
                  <a:pt x="422" y="28845"/>
                </a:lnTo>
                <a:lnTo>
                  <a:pt x="501" y="28935"/>
                </a:lnTo>
                <a:lnTo>
                  <a:pt x="472" y="28960"/>
                </a:lnTo>
                <a:close/>
                <a:moveTo>
                  <a:pt x="577" y="29080"/>
                </a:moveTo>
                <a:lnTo>
                  <a:pt x="526" y="29021"/>
                </a:lnTo>
                <a:lnTo>
                  <a:pt x="555" y="28996"/>
                </a:lnTo>
                <a:lnTo>
                  <a:pt x="610" y="29058"/>
                </a:lnTo>
                <a:cubicBezTo>
                  <a:pt x="644" y="29039"/>
                  <a:pt x="683" y="29028"/>
                  <a:pt x="725" y="29028"/>
                </a:cubicBezTo>
                <a:cubicBezTo>
                  <a:pt x="855" y="29028"/>
                  <a:pt x="960" y="29133"/>
                  <a:pt x="960" y="29263"/>
                </a:cubicBezTo>
                <a:cubicBezTo>
                  <a:pt x="960" y="29393"/>
                  <a:pt x="855" y="29498"/>
                  <a:pt x="725" y="29498"/>
                </a:cubicBezTo>
                <a:lnTo>
                  <a:pt x="725" y="29498"/>
                </a:lnTo>
                <a:cubicBezTo>
                  <a:pt x="644" y="29498"/>
                  <a:pt x="572" y="29457"/>
                  <a:pt x="530" y="29394"/>
                </a:cubicBezTo>
                <a:lnTo>
                  <a:pt x="463" y="29433"/>
                </a:lnTo>
                <a:lnTo>
                  <a:pt x="443" y="29399"/>
                </a:lnTo>
                <a:lnTo>
                  <a:pt x="511" y="29360"/>
                </a:lnTo>
                <a:cubicBezTo>
                  <a:pt x="497" y="29330"/>
                  <a:pt x="490" y="29298"/>
                  <a:pt x="490" y="29263"/>
                </a:cubicBezTo>
                <a:cubicBezTo>
                  <a:pt x="490" y="29189"/>
                  <a:pt x="524" y="29123"/>
                  <a:pt x="577" y="29080"/>
                </a:cubicBezTo>
                <a:close/>
                <a:moveTo>
                  <a:pt x="0" y="29700"/>
                </a:moveTo>
                <a:lnTo>
                  <a:pt x="5" y="29700"/>
                </a:lnTo>
                <a:lnTo>
                  <a:pt x="61" y="29667"/>
                </a:lnTo>
                <a:lnTo>
                  <a:pt x="41" y="29634"/>
                </a:lnTo>
                <a:lnTo>
                  <a:pt x="0" y="29658"/>
                </a:lnTo>
                <a:lnTo>
                  <a:pt x="0" y="29700"/>
                </a:lnTo>
                <a:close/>
                <a:moveTo>
                  <a:pt x="10184" y="23765"/>
                </a:moveTo>
                <a:lnTo>
                  <a:pt x="10164" y="23731"/>
                </a:lnTo>
                <a:lnTo>
                  <a:pt x="10265" y="23673"/>
                </a:lnTo>
                <a:lnTo>
                  <a:pt x="10284" y="23706"/>
                </a:lnTo>
                <a:lnTo>
                  <a:pt x="10184" y="23765"/>
                </a:lnTo>
                <a:close/>
                <a:moveTo>
                  <a:pt x="10016" y="23863"/>
                </a:moveTo>
                <a:lnTo>
                  <a:pt x="9997" y="23829"/>
                </a:lnTo>
                <a:lnTo>
                  <a:pt x="10097" y="23771"/>
                </a:lnTo>
                <a:lnTo>
                  <a:pt x="10117" y="23804"/>
                </a:lnTo>
                <a:lnTo>
                  <a:pt x="10016" y="23863"/>
                </a:lnTo>
                <a:close/>
                <a:moveTo>
                  <a:pt x="9849" y="23960"/>
                </a:moveTo>
                <a:lnTo>
                  <a:pt x="9829" y="23927"/>
                </a:lnTo>
                <a:lnTo>
                  <a:pt x="9930" y="23868"/>
                </a:lnTo>
                <a:lnTo>
                  <a:pt x="9949" y="23902"/>
                </a:lnTo>
                <a:lnTo>
                  <a:pt x="9849" y="23960"/>
                </a:lnTo>
                <a:close/>
                <a:moveTo>
                  <a:pt x="9681" y="24058"/>
                </a:moveTo>
                <a:lnTo>
                  <a:pt x="9662" y="24025"/>
                </a:lnTo>
                <a:lnTo>
                  <a:pt x="9762" y="23966"/>
                </a:lnTo>
                <a:lnTo>
                  <a:pt x="9782" y="24000"/>
                </a:lnTo>
                <a:lnTo>
                  <a:pt x="9681" y="24058"/>
                </a:lnTo>
                <a:close/>
                <a:moveTo>
                  <a:pt x="9514" y="24156"/>
                </a:moveTo>
                <a:lnTo>
                  <a:pt x="9494" y="24122"/>
                </a:lnTo>
                <a:lnTo>
                  <a:pt x="9595" y="24064"/>
                </a:lnTo>
                <a:lnTo>
                  <a:pt x="9614" y="24097"/>
                </a:lnTo>
                <a:lnTo>
                  <a:pt x="9514" y="24156"/>
                </a:lnTo>
                <a:close/>
                <a:moveTo>
                  <a:pt x="9346" y="24254"/>
                </a:moveTo>
                <a:lnTo>
                  <a:pt x="9326" y="24220"/>
                </a:lnTo>
                <a:lnTo>
                  <a:pt x="9427" y="24161"/>
                </a:lnTo>
                <a:lnTo>
                  <a:pt x="9446" y="24195"/>
                </a:lnTo>
                <a:lnTo>
                  <a:pt x="9346" y="24254"/>
                </a:lnTo>
                <a:close/>
                <a:moveTo>
                  <a:pt x="9178" y="24351"/>
                </a:moveTo>
                <a:lnTo>
                  <a:pt x="9159" y="24318"/>
                </a:lnTo>
                <a:lnTo>
                  <a:pt x="9259" y="24259"/>
                </a:lnTo>
                <a:lnTo>
                  <a:pt x="9279" y="24293"/>
                </a:lnTo>
                <a:lnTo>
                  <a:pt x="9178" y="24351"/>
                </a:lnTo>
                <a:close/>
                <a:moveTo>
                  <a:pt x="9011" y="24449"/>
                </a:moveTo>
                <a:lnTo>
                  <a:pt x="8991" y="24415"/>
                </a:lnTo>
                <a:lnTo>
                  <a:pt x="9092" y="24357"/>
                </a:lnTo>
                <a:lnTo>
                  <a:pt x="9111" y="24390"/>
                </a:lnTo>
                <a:lnTo>
                  <a:pt x="9011" y="24449"/>
                </a:lnTo>
                <a:close/>
                <a:moveTo>
                  <a:pt x="8843" y="24547"/>
                </a:moveTo>
                <a:lnTo>
                  <a:pt x="8824" y="24513"/>
                </a:lnTo>
                <a:lnTo>
                  <a:pt x="8924" y="24455"/>
                </a:lnTo>
                <a:lnTo>
                  <a:pt x="8944" y="24488"/>
                </a:lnTo>
                <a:lnTo>
                  <a:pt x="8843" y="24547"/>
                </a:lnTo>
                <a:close/>
                <a:moveTo>
                  <a:pt x="8675" y="24644"/>
                </a:moveTo>
                <a:lnTo>
                  <a:pt x="8656" y="24611"/>
                </a:lnTo>
                <a:lnTo>
                  <a:pt x="8757" y="24552"/>
                </a:lnTo>
                <a:lnTo>
                  <a:pt x="8776" y="24586"/>
                </a:lnTo>
                <a:lnTo>
                  <a:pt x="8675" y="24644"/>
                </a:lnTo>
                <a:close/>
                <a:moveTo>
                  <a:pt x="8508" y="24742"/>
                </a:moveTo>
                <a:lnTo>
                  <a:pt x="8488" y="24709"/>
                </a:lnTo>
                <a:lnTo>
                  <a:pt x="8589" y="24650"/>
                </a:lnTo>
                <a:lnTo>
                  <a:pt x="8608" y="24684"/>
                </a:lnTo>
                <a:lnTo>
                  <a:pt x="8508" y="24742"/>
                </a:lnTo>
                <a:close/>
                <a:moveTo>
                  <a:pt x="8340" y="24840"/>
                </a:moveTo>
                <a:lnTo>
                  <a:pt x="8321" y="24806"/>
                </a:lnTo>
                <a:lnTo>
                  <a:pt x="8421" y="24748"/>
                </a:lnTo>
                <a:lnTo>
                  <a:pt x="8441" y="24781"/>
                </a:lnTo>
                <a:lnTo>
                  <a:pt x="8340" y="24840"/>
                </a:lnTo>
                <a:close/>
                <a:moveTo>
                  <a:pt x="8173" y="24938"/>
                </a:moveTo>
                <a:lnTo>
                  <a:pt x="8153" y="24904"/>
                </a:lnTo>
                <a:lnTo>
                  <a:pt x="8254" y="24845"/>
                </a:lnTo>
                <a:lnTo>
                  <a:pt x="8273" y="24879"/>
                </a:lnTo>
                <a:lnTo>
                  <a:pt x="8173" y="24938"/>
                </a:lnTo>
                <a:close/>
                <a:moveTo>
                  <a:pt x="8005" y="25035"/>
                </a:moveTo>
                <a:lnTo>
                  <a:pt x="7986" y="25002"/>
                </a:lnTo>
                <a:lnTo>
                  <a:pt x="8086" y="24943"/>
                </a:lnTo>
                <a:lnTo>
                  <a:pt x="8106" y="24977"/>
                </a:lnTo>
                <a:lnTo>
                  <a:pt x="8005" y="25035"/>
                </a:lnTo>
                <a:close/>
                <a:moveTo>
                  <a:pt x="7837" y="25133"/>
                </a:moveTo>
                <a:lnTo>
                  <a:pt x="7818" y="25100"/>
                </a:lnTo>
                <a:lnTo>
                  <a:pt x="7918" y="25041"/>
                </a:lnTo>
                <a:lnTo>
                  <a:pt x="7938" y="25074"/>
                </a:lnTo>
                <a:lnTo>
                  <a:pt x="7837" y="25133"/>
                </a:lnTo>
                <a:close/>
                <a:moveTo>
                  <a:pt x="7670" y="25231"/>
                </a:moveTo>
                <a:lnTo>
                  <a:pt x="7650" y="25197"/>
                </a:lnTo>
                <a:lnTo>
                  <a:pt x="7751" y="25139"/>
                </a:lnTo>
                <a:lnTo>
                  <a:pt x="7770" y="25172"/>
                </a:lnTo>
                <a:lnTo>
                  <a:pt x="7670" y="25231"/>
                </a:lnTo>
                <a:close/>
                <a:moveTo>
                  <a:pt x="7502" y="25329"/>
                </a:moveTo>
                <a:lnTo>
                  <a:pt x="7483" y="25295"/>
                </a:lnTo>
                <a:lnTo>
                  <a:pt x="7583" y="25236"/>
                </a:lnTo>
                <a:lnTo>
                  <a:pt x="7603" y="25270"/>
                </a:lnTo>
                <a:lnTo>
                  <a:pt x="7502" y="25329"/>
                </a:lnTo>
                <a:close/>
                <a:moveTo>
                  <a:pt x="7335" y="25426"/>
                </a:moveTo>
                <a:lnTo>
                  <a:pt x="7315" y="25393"/>
                </a:lnTo>
                <a:lnTo>
                  <a:pt x="7416" y="25334"/>
                </a:lnTo>
                <a:lnTo>
                  <a:pt x="7435" y="25368"/>
                </a:lnTo>
                <a:lnTo>
                  <a:pt x="7335" y="25426"/>
                </a:lnTo>
                <a:close/>
                <a:moveTo>
                  <a:pt x="7167" y="25524"/>
                </a:moveTo>
                <a:lnTo>
                  <a:pt x="7148" y="25490"/>
                </a:lnTo>
                <a:lnTo>
                  <a:pt x="7248" y="25432"/>
                </a:lnTo>
                <a:lnTo>
                  <a:pt x="7268" y="25465"/>
                </a:lnTo>
                <a:lnTo>
                  <a:pt x="7167" y="25524"/>
                </a:lnTo>
                <a:close/>
                <a:moveTo>
                  <a:pt x="6999" y="25622"/>
                </a:moveTo>
                <a:lnTo>
                  <a:pt x="6980" y="25588"/>
                </a:lnTo>
                <a:lnTo>
                  <a:pt x="7081" y="25530"/>
                </a:lnTo>
                <a:lnTo>
                  <a:pt x="7100" y="25563"/>
                </a:lnTo>
                <a:lnTo>
                  <a:pt x="6999" y="25622"/>
                </a:lnTo>
                <a:close/>
                <a:moveTo>
                  <a:pt x="6832" y="25719"/>
                </a:moveTo>
                <a:lnTo>
                  <a:pt x="6812" y="25686"/>
                </a:lnTo>
                <a:lnTo>
                  <a:pt x="6913" y="25627"/>
                </a:lnTo>
                <a:lnTo>
                  <a:pt x="6932" y="25661"/>
                </a:lnTo>
                <a:lnTo>
                  <a:pt x="6832" y="25719"/>
                </a:lnTo>
                <a:close/>
                <a:moveTo>
                  <a:pt x="6664" y="25817"/>
                </a:moveTo>
                <a:lnTo>
                  <a:pt x="6645" y="25784"/>
                </a:lnTo>
                <a:lnTo>
                  <a:pt x="6745" y="25725"/>
                </a:lnTo>
                <a:lnTo>
                  <a:pt x="6765" y="25758"/>
                </a:lnTo>
                <a:lnTo>
                  <a:pt x="6664" y="25817"/>
                </a:lnTo>
                <a:close/>
                <a:moveTo>
                  <a:pt x="6497" y="25915"/>
                </a:moveTo>
                <a:lnTo>
                  <a:pt x="6477" y="25881"/>
                </a:lnTo>
                <a:lnTo>
                  <a:pt x="6578" y="25823"/>
                </a:lnTo>
                <a:lnTo>
                  <a:pt x="6597" y="25856"/>
                </a:lnTo>
                <a:lnTo>
                  <a:pt x="6497" y="25915"/>
                </a:lnTo>
                <a:close/>
                <a:moveTo>
                  <a:pt x="6329" y="26013"/>
                </a:moveTo>
                <a:lnTo>
                  <a:pt x="6310" y="25979"/>
                </a:lnTo>
                <a:lnTo>
                  <a:pt x="6410" y="25920"/>
                </a:lnTo>
                <a:lnTo>
                  <a:pt x="6430" y="25954"/>
                </a:lnTo>
                <a:lnTo>
                  <a:pt x="6329" y="26013"/>
                </a:lnTo>
                <a:close/>
                <a:moveTo>
                  <a:pt x="6161" y="26110"/>
                </a:moveTo>
                <a:lnTo>
                  <a:pt x="6142" y="26077"/>
                </a:lnTo>
                <a:lnTo>
                  <a:pt x="6242" y="26018"/>
                </a:lnTo>
                <a:lnTo>
                  <a:pt x="6262" y="26052"/>
                </a:lnTo>
                <a:lnTo>
                  <a:pt x="6161" y="26110"/>
                </a:lnTo>
                <a:close/>
                <a:moveTo>
                  <a:pt x="5994" y="26208"/>
                </a:moveTo>
                <a:lnTo>
                  <a:pt x="5974" y="26174"/>
                </a:lnTo>
                <a:lnTo>
                  <a:pt x="6075" y="26116"/>
                </a:lnTo>
                <a:lnTo>
                  <a:pt x="6094" y="26149"/>
                </a:lnTo>
                <a:lnTo>
                  <a:pt x="5994" y="26208"/>
                </a:lnTo>
                <a:close/>
                <a:moveTo>
                  <a:pt x="5826" y="26306"/>
                </a:moveTo>
                <a:lnTo>
                  <a:pt x="5807" y="26272"/>
                </a:lnTo>
                <a:lnTo>
                  <a:pt x="5907" y="26214"/>
                </a:lnTo>
                <a:lnTo>
                  <a:pt x="5927" y="26247"/>
                </a:lnTo>
                <a:lnTo>
                  <a:pt x="5826" y="26306"/>
                </a:lnTo>
                <a:close/>
                <a:moveTo>
                  <a:pt x="5659" y="26403"/>
                </a:moveTo>
                <a:lnTo>
                  <a:pt x="5639" y="26370"/>
                </a:lnTo>
                <a:lnTo>
                  <a:pt x="5740" y="26311"/>
                </a:lnTo>
                <a:lnTo>
                  <a:pt x="5759" y="26345"/>
                </a:lnTo>
                <a:lnTo>
                  <a:pt x="5659" y="26403"/>
                </a:lnTo>
                <a:close/>
                <a:moveTo>
                  <a:pt x="5491" y="26501"/>
                </a:moveTo>
                <a:lnTo>
                  <a:pt x="5472" y="26468"/>
                </a:lnTo>
                <a:lnTo>
                  <a:pt x="5572" y="26409"/>
                </a:lnTo>
                <a:lnTo>
                  <a:pt x="5592" y="26443"/>
                </a:lnTo>
                <a:lnTo>
                  <a:pt x="5491" y="26501"/>
                </a:lnTo>
                <a:close/>
                <a:moveTo>
                  <a:pt x="5323" y="26599"/>
                </a:moveTo>
                <a:lnTo>
                  <a:pt x="5304" y="26565"/>
                </a:lnTo>
                <a:lnTo>
                  <a:pt x="5404" y="26507"/>
                </a:lnTo>
                <a:lnTo>
                  <a:pt x="5424" y="26540"/>
                </a:lnTo>
                <a:lnTo>
                  <a:pt x="5323" y="26599"/>
                </a:lnTo>
                <a:close/>
                <a:moveTo>
                  <a:pt x="5156" y="26697"/>
                </a:moveTo>
                <a:lnTo>
                  <a:pt x="5136" y="26663"/>
                </a:lnTo>
                <a:lnTo>
                  <a:pt x="5237" y="26604"/>
                </a:lnTo>
                <a:lnTo>
                  <a:pt x="5256" y="26638"/>
                </a:lnTo>
                <a:lnTo>
                  <a:pt x="5156" y="26697"/>
                </a:lnTo>
                <a:close/>
                <a:moveTo>
                  <a:pt x="4988" y="26794"/>
                </a:moveTo>
                <a:lnTo>
                  <a:pt x="4969" y="26761"/>
                </a:lnTo>
                <a:lnTo>
                  <a:pt x="5069" y="26702"/>
                </a:lnTo>
                <a:lnTo>
                  <a:pt x="5089" y="26736"/>
                </a:lnTo>
                <a:lnTo>
                  <a:pt x="4988" y="26794"/>
                </a:lnTo>
                <a:close/>
                <a:moveTo>
                  <a:pt x="4821" y="26892"/>
                </a:moveTo>
                <a:lnTo>
                  <a:pt x="4801" y="26858"/>
                </a:lnTo>
                <a:lnTo>
                  <a:pt x="4902" y="26800"/>
                </a:lnTo>
                <a:lnTo>
                  <a:pt x="4921" y="26833"/>
                </a:lnTo>
                <a:lnTo>
                  <a:pt x="4821" y="26892"/>
                </a:lnTo>
                <a:close/>
                <a:moveTo>
                  <a:pt x="4653" y="26990"/>
                </a:moveTo>
                <a:lnTo>
                  <a:pt x="4633" y="26956"/>
                </a:lnTo>
                <a:lnTo>
                  <a:pt x="4734" y="26898"/>
                </a:lnTo>
                <a:lnTo>
                  <a:pt x="4754" y="26931"/>
                </a:lnTo>
                <a:lnTo>
                  <a:pt x="4653" y="26990"/>
                </a:lnTo>
                <a:close/>
                <a:moveTo>
                  <a:pt x="4485" y="27087"/>
                </a:moveTo>
                <a:lnTo>
                  <a:pt x="4466" y="27054"/>
                </a:lnTo>
                <a:lnTo>
                  <a:pt x="4566" y="26995"/>
                </a:lnTo>
                <a:lnTo>
                  <a:pt x="4586" y="27029"/>
                </a:lnTo>
                <a:lnTo>
                  <a:pt x="4485" y="27087"/>
                </a:lnTo>
                <a:close/>
                <a:moveTo>
                  <a:pt x="4318" y="27185"/>
                </a:moveTo>
                <a:lnTo>
                  <a:pt x="4298" y="27152"/>
                </a:lnTo>
                <a:lnTo>
                  <a:pt x="4399" y="27093"/>
                </a:lnTo>
                <a:lnTo>
                  <a:pt x="4418" y="27127"/>
                </a:lnTo>
                <a:lnTo>
                  <a:pt x="4318" y="27185"/>
                </a:lnTo>
                <a:close/>
                <a:moveTo>
                  <a:pt x="4150" y="27283"/>
                </a:moveTo>
                <a:lnTo>
                  <a:pt x="4131" y="27249"/>
                </a:lnTo>
                <a:lnTo>
                  <a:pt x="4231" y="27191"/>
                </a:lnTo>
                <a:lnTo>
                  <a:pt x="4251" y="27224"/>
                </a:lnTo>
                <a:lnTo>
                  <a:pt x="4150" y="27283"/>
                </a:lnTo>
                <a:close/>
                <a:moveTo>
                  <a:pt x="3983" y="27381"/>
                </a:moveTo>
                <a:lnTo>
                  <a:pt x="3963" y="27347"/>
                </a:lnTo>
                <a:lnTo>
                  <a:pt x="4064" y="27288"/>
                </a:lnTo>
                <a:lnTo>
                  <a:pt x="4083" y="27322"/>
                </a:lnTo>
                <a:lnTo>
                  <a:pt x="3983" y="27381"/>
                </a:lnTo>
                <a:close/>
                <a:moveTo>
                  <a:pt x="3815" y="27478"/>
                </a:moveTo>
                <a:lnTo>
                  <a:pt x="3795" y="27445"/>
                </a:lnTo>
                <a:lnTo>
                  <a:pt x="3896" y="27386"/>
                </a:lnTo>
                <a:lnTo>
                  <a:pt x="3916" y="27420"/>
                </a:lnTo>
                <a:lnTo>
                  <a:pt x="3815" y="27478"/>
                </a:lnTo>
                <a:close/>
                <a:moveTo>
                  <a:pt x="3647" y="27576"/>
                </a:moveTo>
                <a:lnTo>
                  <a:pt x="3628" y="27543"/>
                </a:lnTo>
                <a:lnTo>
                  <a:pt x="3728" y="27484"/>
                </a:lnTo>
                <a:lnTo>
                  <a:pt x="3748" y="27517"/>
                </a:lnTo>
                <a:lnTo>
                  <a:pt x="3647" y="27576"/>
                </a:lnTo>
                <a:close/>
                <a:moveTo>
                  <a:pt x="3480" y="27674"/>
                </a:moveTo>
                <a:lnTo>
                  <a:pt x="3460" y="27640"/>
                </a:lnTo>
                <a:lnTo>
                  <a:pt x="3561" y="27582"/>
                </a:lnTo>
                <a:lnTo>
                  <a:pt x="3580" y="27615"/>
                </a:lnTo>
                <a:lnTo>
                  <a:pt x="3480" y="27674"/>
                </a:lnTo>
                <a:close/>
                <a:moveTo>
                  <a:pt x="3312" y="27772"/>
                </a:moveTo>
                <a:lnTo>
                  <a:pt x="3293" y="27738"/>
                </a:lnTo>
                <a:lnTo>
                  <a:pt x="3393" y="27679"/>
                </a:lnTo>
                <a:lnTo>
                  <a:pt x="3413" y="27713"/>
                </a:lnTo>
                <a:lnTo>
                  <a:pt x="3312" y="27772"/>
                </a:lnTo>
                <a:close/>
                <a:moveTo>
                  <a:pt x="3145" y="27869"/>
                </a:moveTo>
                <a:lnTo>
                  <a:pt x="3125" y="27836"/>
                </a:lnTo>
                <a:lnTo>
                  <a:pt x="3226" y="27777"/>
                </a:lnTo>
                <a:lnTo>
                  <a:pt x="3245" y="27811"/>
                </a:lnTo>
                <a:lnTo>
                  <a:pt x="3145" y="27869"/>
                </a:lnTo>
                <a:close/>
                <a:moveTo>
                  <a:pt x="2977" y="27967"/>
                </a:moveTo>
                <a:lnTo>
                  <a:pt x="2957" y="27933"/>
                </a:lnTo>
                <a:lnTo>
                  <a:pt x="3058" y="27875"/>
                </a:lnTo>
                <a:lnTo>
                  <a:pt x="3078" y="27908"/>
                </a:lnTo>
                <a:lnTo>
                  <a:pt x="2977" y="27967"/>
                </a:lnTo>
                <a:close/>
                <a:moveTo>
                  <a:pt x="2809" y="28065"/>
                </a:moveTo>
                <a:lnTo>
                  <a:pt x="2790" y="28031"/>
                </a:lnTo>
                <a:lnTo>
                  <a:pt x="2890" y="27972"/>
                </a:lnTo>
                <a:lnTo>
                  <a:pt x="2910" y="28006"/>
                </a:lnTo>
                <a:lnTo>
                  <a:pt x="2809" y="28065"/>
                </a:lnTo>
                <a:close/>
                <a:moveTo>
                  <a:pt x="2642" y="28162"/>
                </a:moveTo>
                <a:lnTo>
                  <a:pt x="2622" y="28129"/>
                </a:lnTo>
                <a:lnTo>
                  <a:pt x="2723" y="28070"/>
                </a:lnTo>
                <a:lnTo>
                  <a:pt x="2742" y="28104"/>
                </a:lnTo>
                <a:lnTo>
                  <a:pt x="2642" y="28162"/>
                </a:lnTo>
                <a:close/>
                <a:moveTo>
                  <a:pt x="2474" y="28260"/>
                </a:moveTo>
                <a:lnTo>
                  <a:pt x="2455" y="28227"/>
                </a:lnTo>
                <a:lnTo>
                  <a:pt x="2555" y="28168"/>
                </a:lnTo>
                <a:lnTo>
                  <a:pt x="2575" y="28201"/>
                </a:lnTo>
                <a:lnTo>
                  <a:pt x="2474" y="28260"/>
                </a:lnTo>
                <a:close/>
                <a:moveTo>
                  <a:pt x="2307" y="28358"/>
                </a:moveTo>
                <a:lnTo>
                  <a:pt x="2287" y="28324"/>
                </a:lnTo>
                <a:lnTo>
                  <a:pt x="2388" y="28266"/>
                </a:lnTo>
                <a:lnTo>
                  <a:pt x="2407" y="28299"/>
                </a:lnTo>
                <a:lnTo>
                  <a:pt x="2307" y="28358"/>
                </a:lnTo>
                <a:close/>
                <a:moveTo>
                  <a:pt x="2139" y="28456"/>
                </a:moveTo>
                <a:lnTo>
                  <a:pt x="2119" y="28422"/>
                </a:lnTo>
                <a:lnTo>
                  <a:pt x="2220" y="28363"/>
                </a:lnTo>
                <a:lnTo>
                  <a:pt x="2240" y="28397"/>
                </a:lnTo>
                <a:lnTo>
                  <a:pt x="2139" y="28456"/>
                </a:lnTo>
                <a:close/>
                <a:moveTo>
                  <a:pt x="1971" y="28553"/>
                </a:moveTo>
                <a:lnTo>
                  <a:pt x="1952" y="28520"/>
                </a:lnTo>
                <a:lnTo>
                  <a:pt x="2052" y="28461"/>
                </a:lnTo>
                <a:lnTo>
                  <a:pt x="2072" y="28495"/>
                </a:lnTo>
                <a:lnTo>
                  <a:pt x="1971" y="28553"/>
                </a:lnTo>
                <a:close/>
                <a:moveTo>
                  <a:pt x="1804" y="28651"/>
                </a:moveTo>
                <a:lnTo>
                  <a:pt x="1784" y="28617"/>
                </a:lnTo>
                <a:lnTo>
                  <a:pt x="1885" y="28559"/>
                </a:lnTo>
                <a:lnTo>
                  <a:pt x="1904" y="28592"/>
                </a:lnTo>
                <a:lnTo>
                  <a:pt x="1804" y="28651"/>
                </a:lnTo>
                <a:close/>
                <a:moveTo>
                  <a:pt x="1636" y="28749"/>
                </a:moveTo>
                <a:lnTo>
                  <a:pt x="1617" y="28715"/>
                </a:lnTo>
                <a:lnTo>
                  <a:pt x="1717" y="28657"/>
                </a:lnTo>
                <a:lnTo>
                  <a:pt x="1737" y="28690"/>
                </a:lnTo>
                <a:lnTo>
                  <a:pt x="1636" y="28749"/>
                </a:lnTo>
                <a:close/>
                <a:moveTo>
                  <a:pt x="1469" y="28846"/>
                </a:moveTo>
                <a:lnTo>
                  <a:pt x="1449" y="28813"/>
                </a:lnTo>
                <a:lnTo>
                  <a:pt x="1550" y="28754"/>
                </a:lnTo>
                <a:lnTo>
                  <a:pt x="1569" y="28788"/>
                </a:lnTo>
                <a:lnTo>
                  <a:pt x="1469" y="28846"/>
                </a:lnTo>
                <a:close/>
                <a:moveTo>
                  <a:pt x="1301" y="28944"/>
                </a:moveTo>
                <a:lnTo>
                  <a:pt x="1281" y="28911"/>
                </a:lnTo>
                <a:lnTo>
                  <a:pt x="1382" y="28852"/>
                </a:lnTo>
                <a:lnTo>
                  <a:pt x="1402" y="28886"/>
                </a:lnTo>
                <a:lnTo>
                  <a:pt x="1301" y="28944"/>
                </a:lnTo>
                <a:close/>
                <a:moveTo>
                  <a:pt x="1133" y="29042"/>
                </a:moveTo>
                <a:lnTo>
                  <a:pt x="1114" y="29008"/>
                </a:lnTo>
                <a:lnTo>
                  <a:pt x="1214" y="28950"/>
                </a:lnTo>
                <a:lnTo>
                  <a:pt x="1234" y="28983"/>
                </a:lnTo>
                <a:lnTo>
                  <a:pt x="1133" y="29042"/>
                </a:lnTo>
                <a:close/>
                <a:moveTo>
                  <a:pt x="966" y="29140"/>
                </a:moveTo>
                <a:lnTo>
                  <a:pt x="946" y="29106"/>
                </a:lnTo>
                <a:lnTo>
                  <a:pt x="1047" y="29047"/>
                </a:lnTo>
                <a:lnTo>
                  <a:pt x="1066" y="29081"/>
                </a:lnTo>
                <a:lnTo>
                  <a:pt x="966" y="29140"/>
                </a:lnTo>
                <a:close/>
                <a:moveTo>
                  <a:pt x="295" y="29530"/>
                </a:moveTo>
                <a:lnTo>
                  <a:pt x="276" y="29497"/>
                </a:lnTo>
                <a:lnTo>
                  <a:pt x="376" y="29438"/>
                </a:lnTo>
                <a:lnTo>
                  <a:pt x="396" y="29472"/>
                </a:lnTo>
                <a:lnTo>
                  <a:pt x="295" y="29530"/>
                </a:lnTo>
                <a:close/>
                <a:moveTo>
                  <a:pt x="128" y="29628"/>
                </a:moveTo>
                <a:lnTo>
                  <a:pt x="108" y="29595"/>
                </a:lnTo>
                <a:lnTo>
                  <a:pt x="209" y="29536"/>
                </a:lnTo>
                <a:lnTo>
                  <a:pt x="228" y="29570"/>
                </a:lnTo>
                <a:lnTo>
                  <a:pt x="128" y="29628"/>
                </a:lnTo>
                <a:close/>
                <a:moveTo>
                  <a:pt x="0" y="24828"/>
                </a:moveTo>
                <a:lnTo>
                  <a:pt x="0" y="24840"/>
                </a:lnTo>
                <a:lnTo>
                  <a:pt x="6" y="24833"/>
                </a:lnTo>
                <a:lnTo>
                  <a:pt x="0" y="24828"/>
                </a:lnTo>
                <a:close/>
                <a:moveTo>
                  <a:pt x="9103" y="14402"/>
                </a:moveTo>
                <a:lnTo>
                  <a:pt x="9074" y="14377"/>
                </a:lnTo>
                <a:lnTo>
                  <a:pt x="9128" y="14314"/>
                </a:lnTo>
                <a:cubicBezTo>
                  <a:pt x="9095" y="14273"/>
                  <a:pt x="9075" y="14222"/>
                  <a:pt x="9075" y="14165"/>
                </a:cubicBezTo>
                <a:cubicBezTo>
                  <a:pt x="9075" y="14035"/>
                  <a:pt x="9180" y="13930"/>
                  <a:pt x="9310" y="13930"/>
                </a:cubicBezTo>
                <a:cubicBezTo>
                  <a:pt x="9440" y="13930"/>
                  <a:pt x="9545" y="14035"/>
                  <a:pt x="9545" y="14165"/>
                </a:cubicBezTo>
                <a:cubicBezTo>
                  <a:pt x="9545" y="14247"/>
                  <a:pt x="9503" y="14319"/>
                  <a:pt x="9439" y="14361"/>
                </a:cubicBezTo>
                <a:lnTo>
                  <a:pt x="9477" y="14429"/>
                </a:lnTo>
                <a:lnTo>
                  <a:pt x="9443" y="14447"/>
                </a:lnTo>
                <a:lnTo>
                  <a:pt x="9405" y="14380"/>
                </a:lnTo>
                <a:cubicBezTo>
                  <a:pt x="9376" y="14393"/>
                  <a:pt x="9344" y="14400"/>
                  <a:pt x="9310" y="14400"/>
                </a:cubicBezTo>
                <a:lnTo>
                  <a:pt x="9310" y="14400"/>
                </a:lnTo>
                <a:cubicBezTo>
                  <a:pt x="9251" y="14400"/>
                  <a:pt x="9197" y="14378"/>
                  <a:pt x="9155" y="14342"/>
                </a:cubicBezTo>
                <a:lnTo>
                  <a:pt x="9103" y="14402"/>
                </a:lnTo>
                <a:close/>
                <a:moveTo>
                  <a:pt x="8975" y="14548"/>
                </a:moveTo>
                <a:lnTo>
                  <a:pt x="8946" y="14523"/>
                </a:lnTo>
                <a:lnTo>
                  <a:pt x="9023" y="14435"/>
                </a:lnTo>
                <a:lnTo>
                  <a:pt x="9052" y="14461"/>
                </a:lnTo>
                <a:lnTo>
                  <a:pt x="8975" y="14548"/>
                </a:lnTo>
                <a:close/>
                <a:moveTo>
                  <a:pt x="8848" y="14694"/>
                </a:moveTo>
                <a:lnTo>
                  <a:pt x="8819" y="14669"/>
                </a:lnTo>
                <a:lnTo>
                  <a:pt x="8895" y="14581"/>
                </a:lnTo>
                <a:lnTo>
                  <a:pt x="8925" y="14607"/>
                </a:lnTo>
                <a:lnTo>
                  <a:pt x="8848" y="14694"/>
                </a:lnTo>
                <a:close/>
                <a:moveTo>
                  <a:pt x="8721" y="14840"/>
                </a:moveTo>
                <a:lnTo>
                  <a:pt x="8691" y="14815"/>
                </a:lnTo>
                <a:lnTo>
                  <a:pt x="8768" y="14727"/>
                </a:lnTo>
                <a:lnTo>
                  <a:pt x="8797" y="14753"/>
                </a:lnTo>
                <a:lnTo>
                  <a:pt x="8721" y="14840"/>
                </a:lnTo>
                <a:close/>
                <a:moveTo>
                  <a:pt x="8593" y="14986"/>
                </a:moveTo>
                <a:lnTo>
                  <a:pt x="8564" y="14961"/>
                </a:lnTo>
                <a:lnTo>
                  <a:pt x="8640" y="14873"/>
                </a:lnTo>
                <a:lnTo>
                  <a:pt x="8670" y="14899"/>
                </a:lnTo>
                <a:lnTo>
                  <a:pt x="8593" y="14986"/>
                </a:lnTo>
                <a:close/>
                <a:moveTo>
                  <a:pt x="8466" y="15133"/>
                </a:moveTo>
                <a:lnTo>
                  <a:pt x="8437" y="15107"/>
                </a:lnTo>
                <a:lnTo>
                  <a:pt x="8513" y="15019"/>
                </a:lnTo>
                <a:lnTo>
                  <a:pt x="8542" y="15045"/>
                </a:lnTo>
                <a:lnTo>
                  <a:pt x="8466" y="15133"/>
                </a:lnTo>
                <a:close/>
                <a:moveTo>
                  <a:pt x="8338" y="15279"/>
                </a:moveTo>
                <a:lnTo>
                  <a:pt x="8309" y="15253"/>
                </a:lnTo>
                <a:lnTo>
                  <a:pt x="8386" y="15166"/>
                </a:lnTo>
                <a:lnTo>
                  <a:pt x="8415" y="15191"/>
                </a:lnTo>
                <a:lnTo>
                  <a:pt x="8338" y="15279"/>
                </a:lnTo>
                <a:close/>
                <a:moveTo>
                  <a:pt x="8211" y="15425"/>
                </a:moveTo>
                <a:lnTo>
                  <a:pt x="8182" y="15399"/>
                </a:lnTo>
                <a:lnTo>
                  <a:pt x="8258" y="15312"/>
                </a:lnTo>
                <a:lnTo>
                  <a:pt x="8287" y="15337"/>
                </a:lnTo>
                <a:lnTo>
                  <a:pt x="8211" y="15425"/>
                </a:lnTo>
                <a:close/>
                <a:moveTo>
                  <a:pt x="8084" y="15571"/>
                </a:moveTo>
                <a:lnTo>
                  <a:pt x="8054" y="15545"/>
                </a:lnTo>
                <a:lnTo>
                  <a:pt x="8131" y="15458"/>
                </a:lnTo>
                <a:lnTo>
                  <a:pt x="8160" y="15483"/>
                </a:lnTo>
                <a:lnTo>
                  <a:pt x="8084" y="15571"/>
                </a:lnTo>
                <a:close/>
                <a:moveTo>
                  <a:pt x="7956" y="15717"/>
                </a:moveTo>
                <a:lnTo>
                  <a:pt x="7927" y="15691"/>
                </a:lnTo>
                <a:lnTo>
                  <a:pt x="8003" y="15604"/>
                </a:lnTo>
                <a:lnTo>
                  <a:pt x="8033" y="15629"/>
                </a:lnTo>
                <a:lnTo>
                  <a:pt x="7956" y="15717"/>
                </a:lnTo>
                <a:close/>
                <a:moveTo>
                  <a:pt x="7829" y="15863"/>
                </a:moveTo>
                <a:lnTo>
                  <a:pt x="7800" y="15838"/>
                </a:lnTo>
                <a:lnTo>
                  <a:pt x="7876" y="15750"/>
                </a:lnTo>
                <a:lnTo>
                  <a:pt x="7905" y="15775"/>
                </a:lnTo>
                <a:lnTo>
                  <a:pt x="7829" y="15863"/>
                </a:lnTo>
                <a:close/>
                <a:moveTo>
                  <a:pt x="7701" y="16009"/>
                </a:moveTo>
                <a:lnTo>
                  <a:pt x="7672" y="15984"/>
                </a:lnTo>
                <a:lnTo>
                  <a:pt x="7749" y="15896"/>
                </a:lnTo>
                <a:lnTo>
                  <a:pt x="7778" y="15921"/>
                </a:lnTo>
                <a:lnTo>
                  <a:pt x="7701" y="16009"/>
                </a:lnTo>
                <a:close/>
                <a:moveTo>
                  <a:pt x="7574" y="16155"/>
                </a:moveTo>
                <a:lnTo>
                  <a:pt x="7545" y="16130"/>
                </a:lnTo>
                <a:lnTo>
                  <a:pt x="7621" y="16042"/>
                </a:lnTo>
                <a:lnTo>
                  <a:pt x="7650" y="16068"/>
                </a:lnTo>
                <a:lnTo>
                  <a:pt x="7574" y="16155"/>
                </a:lnTo>
                <a:close/>
                <a:moveTo>
                  <a:pt x="7447" y="16301"/>
                </a:moveTo>
                <a:lnTo>
                  <a:pt x="7417" y="16276"/>
                </a:lnTo>
                <a:lnTo>
                  <a:pt x="7494" y="16188"/>
                </a:lnTo>
                <a:lnTo>
                  <a:pt x="7523" y="16214"/>
                </a:lnTo>
                <a:lnTo>
                  <a:pt x="7447" y="16301"/>
                </a:lnTo>
                <a:close/>
                <a:moveTo>
                  <a:pt x="7319" y="16447"/>
                </a:moveTo>
                <a:lnTo>
                  <a:pt x="7290" y="16422"/>
                </a:lnTo>
                <a:lnTo>
                  <a:pt x="7366" y="16334"/>
                </a:lnTo>
                <a:lnTo>
                  <a:pt x="7396" y="16360"/>
                </a:lnTo>
                <a:lnTo>
                  <a:pt x="7319" y="16447"/>
                </a:lnTo>
                <a:close/>
                <a:moveTo>
                  <a:pt x="7192" y="16593"/>
                </a:moveTo>
                <a:lnTo>
                  <a:pt x="7162" y="16568"/>
                </a:lnTo>
                <a:lnTo>
                  <a:pt x="7239" y="16480"/>
                </a:lnTo>
                <a:lnTo>
                  <a:pt x="7268" y="16506"/>
                </a:lnTo>
                <a:lnTo>
                  <a:pt x="7192" y="16593"/>
                </a:lnTo>
                <a:close/>
                <a:moveTo>
                  <a:pt x="7064" y="16740"/>
                </a:moveTo>
                <a:lnTo>
                  <a:pt x="7035" y="16714"/>
                </a:lnTo>
                <a:lnTo>
                  <a:pt x="7112" y="16626"/>
                </a:lnTo>
                <a:lnTo>
                  <a:pt x="7141" y="16652"/>
                </a:lnTo>
                <a:lnTo>
                  <a:pt x="7064" y="16740"/>
                </a:lnTo>
                <a:close/>
                <a:moveTo>
                  <a:pt x="6937" y="16886"/>
                </a:moveTo>
                <a:lnTo>
                  <a:pt x="6908" y="16860"/>
                </a:lnTo>
                <a:lnTo>
                  <a:pt x="6984" y="16772"/>
                </a:lnTo>
                <a:lnTo>
                  <a:pt x="7013" y="16798"/>
                </a:lnTo>
                <a:lnTo>
                  <a:pt x="6937" y="16886"/>
                </a:lnTo>
                <a:close/>
                <a:moveTo>
                  <a:pt x="6809" y="17032"/>
                </a:moveTo>
                <a:lnTo>
                  <a:pt x="6780" y="17006"/>
                </a:lnTo>
                <a:lnTo>
                  <a:pt x="6857" y="16919"/>
                </a:lnTo>
                <a:lnTo>
                  <a:pt x="6886" y="16944"/>
                </a:lnTo>
                <a:lnTo>
                  <a:pt x="6809" y="17032"/>
                </a:lnTo>
                <a:close/>
                <a:moveTo>
                  <a:pt x="6682" y="17178"/>
                </a:moveTo>
                <a:lnTo>
                  <a:pt x="6653" y="17152"/>
                </a:lnTo>
                <a:lnTo>
                  <a:pt x="6729" y="17065"/>
                </a:lnTo>
                <a:lnTo>
                  <a:pt x="6759" y="17090"/>
                </a:lnTo>
                <a:lnTo>
                  <a:pt x="6682" y="17178"/>
                </a:lnTo>
                <a:close/>
                <a:moveTo>
                  <a:pt x="6555" y="17324"/>
                </a:moveTo>
                <a:lnTo>
                  <a:pt x="6525" y="17298"/>
                </a:lnTo>
                <a:lnTo>
                  <a:pt x="6602" y="17211"/>
                </a:lnTo>
                <a:lnTo>
                  <a:pt x="6631" y="17236"/>
                </a:lnTo>
                <a:lnTo>
                  <a:pt x="6555" y="17324"/>
                </a:lnTo>
                <a:close/>
                <a:moveTo>
                  <a:pt x="6427" y="17470"/>
                </a:moveTo>
                <a:lnTo>
                  <a:pt x="6398" y="17445"/>
                </a:lnTo>
                <a:lnTo>
                  <a:pt x="6475" y="17357"/>
                </a:lnTo>
                <a:lnTo>
                  <a:pt x="6504" y="17382"/>
                </a:lnTo>
                <a:lnTo>
                  <a:pt x="6427" y="17470"/>
                </a:lnTo>
                <a:close/>
                <a:moveTo>
                  <a:pt x="6300" y="17616"/>
                </a:moveTo>
                <a:lnTo>
                  <a:pt x="6271" y="17591"/>
                </a:lnTo>
                <a:lnTo>
                  <a:pt x="6347" y="17503"/>
                </a:lnTo>
                <a:lnTo>
                  <a:pt x="6376" y="17528"/>
                </a:lnTo>
                <a:lnTo>
                  <a:pt x="6300" y="17616"/>
                </a:lnTo>
                <a:close/>
                <a:moveTo>
                  <a:pt x="6172" y="17762"/>
                </a:moveTo>
                <a:lnTo>
                  <a:pt x="6143" y="17737"/>
                </a:lnTo>
                <a:lnTo>
                  <a:pt x="6220" y="17649"/>
                </a:lnTo>
                <a:lnTo>
                  <a:pt x="6249" y="17675"/>
                </a:lnTo>
                <a:lnTo>
                  <a:pt x="6172" y="17762"/>
                </a:lnTo>
                <a:close/>
                <a:moveTo>
                  <a:pt x="6045" y="17908"/>
                </a:moveTo>
                <a:lnTo>
                  <a:pt x="6016" y="17883"/>
                </a:lnTo>
                <a:lnTo>
                  <a:pt x="6032" y="17864"/>
                </a:lnTo>
                <a:lnTo>
                  <a:pt x="5994" y="17818"/>
                </a:lnTo>
                <a:lnTo>
                  <a:pt x="6024" y="17793"/>
                </a:lnTo>
                <a:lnTo>
                  <a:pt x="6058" y="17835"/>
                </a:lnTo>
                <a:lnTo>
                  <a:pt x="6092" y="17795"/>
                </a:lnTo>
                <a:lnTo>
                  <a:pt x="6122" y="17821"/>
                </a:lnTo>
                <a:lnTo>
                  <a:pt x="6082" y="17865"/>
                </a:lnTo>
                <a:lnTo>
                  <a:pt x="6098" y="17884"/>
                </a:lnTo>
                <a:lnTo>
                  <a:pt x="6067" y="17909"/>
                </a:lnTo>
                <a:lnTo>
                  <a:pt x="6057" y="17895"/>
                </a:lnTo>
                <a:lnTo>
                  <a:pt x="6045" y="17908"/>
                </a:lnTo>
                <a:close/>
                <a:moveTo>
                  <a:pt x="5918" y="18054"/>
                </a:moveTo>
                <a:lnTo>
                  <a:pt x="5888" y="18029"/>
                </a:lnTo>
                <a:lnTo>
                  <a:pt x="5965" y="17941"/>
                </a:lnTo>
                <a:lnTo>
                  <a:pt x="5994" y="17967"/>
                </a:lnTo>
                <a:lnTo>
                  <a:pt x="5918" y="18054"/>
                </a:lnTo>
                <a:close/>
                <a:moveTo>
                  <a:pt x="5790" y="18200"/>
                </a:moveTo>
                <a:lnTo>
                  <a:pt x="5761" y="18175"/>
                </a:lnTo>
                <a:lnTo>
                  <a:pt x="5837" y="18087"/>
                </a:lnTo>
                <a:lnTo>
                  <a:pt x="5867" y="18113"/>
                </a:lnTo>
                <a:lnTo>
                  <a:pt x="5790" y="18200"/>
                </a:lnTo>
                <a:close/>
                <a:moveTo>
                  <a:pt x="5663" y="18347"/>
                </a:moveTo>
                <a:lnTo>
                  <a:pt x="5634" y="18321"/>
                </a:lnTo>
                <a:lnTo>
                  <a:pt x="5710" y="18233"/>
                </a:lnTo>
                <a:lnTo>
                  <a:pt x="5739" y="18259"/>
                </a:lnTo>
                <a:lnTo>
                  <a:pt x="5663" y="18347"/>
                </a:lnTo>
                <a:close/>
                <a:moveTo>
                  <a:pt x="5535" y="18493"/>
                </a:moveTo>
                <a:lnTo>
                  <a:pt x="5506" y="18467"/>
                </a:lnTo>
                <a:lnTo>
                  <a:pt x="5583" y="18379"/>
                </a:lnTo>
                <a:lnTo>
                  <a:pt x="5612" y="18405"/>
                </a:lnTo>
                <a:lnTo>
                  <a:pt x="5535" y="18493"/>
                </a:lnTo>
                <a:close/>
                <a:moveTo>
                  <a:pt x="5408" y="18639"/>
                </a:moveTo>
                <a:lnTo>
                  <a:pt x="5379" y="18613"/>
                </a:lnTo>
                <a:lnTo>
                  <a:pt x="5455" y="18526"/>
                </a:lnTo>
                <a:lnTo>
                  <a:pt x="5484" y="18551"/>
                </a:lnTo>
                <a:lnTo>
                  <a:pt x="5408" y="18639"/>
                </a:lnTo>
                <a:close/>
                <a:moveTo>
                  <a:pt x="5281" y="18785"/>
                </a:moveTo>
                <a:lnTo>
                  <a:pt x="5251" y="18759"/>
                </a:lnTo>
                <a:lnTo>
                  <a:pt x="5328" y="18672"/>
                </a:lnTo>
                <a:lnTo>
                  <a:pt x="5357" y="18697"/>
                </a:lnTo>
                <a:lnTo>
                  <a:pt x="5281" y="18785"/>
                </a:lnTo>
                <a:close/>
                <a:moveTo>
                  <a:pt x="5153" y="18931"/>
                </a:moveTo>
                <a:lnTo>
                  <a:pt x="5124" y="18905"/>
                </a:lnTo>
                <a:lnTo>
                  <a:pt x="5200" y="18818"/>
                </a:lnTo>
                <a:lnTo>
                  <a:pt x="5230" y="18843"/>
                </a:lnTo>
                <a:lnTo>
                  <a:pt x="5153" y="18931"/>
                </a:lnTo>
                <a:close/>
                <a:moveTo>
                  <a:pt x="5026" y="19077"/>
                </a:moveTo>
                <a:lnTo>
                  <a:pt x="4997" y="19051"/>
                </a:lnTo>
                <a:lnTo>
                  <a:pt x="5073" y="18964"/>
                </a:lnTo>
                <a:lnTo>
                  <a:pt x="5102" y="18989"/>
                </a:lnTo>
                <a:lnTo>
                  <a:pt x="5026" y="19077"/>
                </a:lnTo>
                <a:close/>
                <a:moveTo>
                  <a:pt x="4898" y="19223"/>
                </a:moveTo>
                <a:lnTo>
                  <a:pt x="4869" y="19198"/>
                </a:lnTo>
                <a:lnTo>
                  <a:pt x="4946" y="19110"/>
                </a:lnTo>
                <a:lnTo>
                  <a:pt x="4975" y="19135"/>
                </a:lnTo>
                <a:lnTo>
                  <a:pt x="4898" y="19223"/>
                </a:lnTo>
                <a:close/>
                <a:moveTo>
                  <a:pt x="4771" y="19369"/>
                </a:moveTo>
                <a:lnTo>
                  <a:pt x="4742" y="19344"/>
                </a:lnTo>
                <a:lnTo>
                  <a:pt x="4818" y="19256"/>
                </a:lnTo>
                <a:lnTo>
                  <a:pt x="4847" y="19281"/>
                </a:lnTo>
                <a:lnTo>
                  <a:pt x="4771" y="19369"/>
                </a:lnTo>
                <a:close/>
                <a:moveTo>
                  <a:pt x="4644" y="19515"/>
                </a:moveTo>
                <a:lnTo>
                  <a:pt x="4614" y="19490"/>
                </a:lnTo>
                <a:lnTo>
                  <a:pt x="4691" y="19402"/>
                </a:lnTo>
                <a:lnTo>
                  <a:pt x="4720" y="19428"/>
                </a:lnTo>
                <a:lnTo>
                  <a:pt x="4644" y="19515"/>
                </a:lnTo>
                <a:close/>
                <a:moveTo>
                  <a:pt x="4516" y="19661"/>
                </a:moveTo>
                <a:lnTo>
                  <a:pt x="4487" y="19636"/>
                </a:lnTo>
                <a:lnTo>
                  <a:pt x="4563" y="19548"/>
                </a:lnTo>
                <a:lnTo>
                  <a:pt x="4593" y="19574"/>
                </a:lnTo>
                <a:lnTo>
                  <a:pt x="4516" y="19661"/>
                </a:lnTo>
                <a:close/>
                <a:moveTo>
                  <a:pt x="4389" y="19807"/>
                </a:moveTo>
                <a:lnTo>
                  <a:pt x="4359" y="19782"/>
                </a:lnTo>
                <a:lnTo>
                  <a:pt x="4436" y="19694"/>
                </a:lnTo>
                <a:lnTo>
                  <a:pt x="4465" y="19720"/>
                </a:lnTo>
                <a:lnTo>
                  <a:pt x="4389" y="19807"/>
                </a:lnTo>
                <a:close/>
                <a:moveTo>
                  <a:pt x="4261" y="19954"/>
                </a:moveTo>
                <a:lnTo>
                  <a:pt x="4232" y="19928"/>
                </a:lnTo>
                <a:lnTo>
                  <a:pt x="4309" y="19840"/>
                </a:lnTo>
                <a:lnTo>
                  <a:pt x="4338" y="19866"/>
                </a:lnTo>
                <a:lnTo>
                  <a:pt x="4261" y="19954"/>
                </a:lnTo>
                <a:close/>
                <a:moveTo>
                  <a:pt x="4134" y="20100"/>
                </a:moveTo>
                <a:lnTo>
                  <a:pt x="4105" y="20074"/>
                </a:lnTo>
                <a:lnTo>
                  <a:pt x="4181" y="19986"/>
                </a:lnTo>
                <a:lnTo>
                  <a:pt x="4210" y="20012"/>
                </a:lnTo>
                <a:lnTo>
                  <a:pt x="4134" y="20100"/>
                </a:lnTo>
                <a:close/>
                <a:moveTo>
                  <a:pt x="4007" y="20246"/>
                </a:moveTo>
                <a:lnTo>
                  <a:pt x="3977" y="20220"/>
                </a:lnTo>
                <a:lnTo>
                  <a:pt x="4054" y="20133"/>
                </a:lnTo>
                <a:lnTo>
                  <a:pt x="4083" y="20158"/>
                </a:lnTo>
                <a:lnTo>
                  <a:pt x="4007" y="20246"/>
                </a:lnTo>
                <a:close/>
                <a:moveTo>
                  <a:pt x="3879" y="20392"/>
                </a:moveTo>
                <a:lnTo>
                  <a:pt x="3850" y="20366"/>
                </a:lnTo>
                <a:lnTo>
                  <a:pt x="3926" y="20279"/>
                </a:lnTo>
                <a:lnTo>
                  <a:pt x="3956" y="20304"/>
                </a:lnTo>
                <a:lnTo>
                  <a:pt x="3879" y="20392"/>
                </a:lnTo>
                <a:close/>
                <a:moveTo>
                  <a:pt x="3752" y="20538"/>
                </a:moveTo>
                <a:lnTo>
                  <a:pt x="3722" y="20512"/>
                </a:lnTo>
                <a:lnTo>
                  <a:pt x="3799" y="20425"/>
                </a:lnTo>
                <a:lnTo>
                  <a:pt x="3828" y="20450"/>
                </a:lnTo>
                <a:lnTo>
                  <a:pt x="3752" y="20538"/>
                </a:lnTo>
                <a:close/>
                <a:moveTo>
                  <a:pt x="3624" y="20684"/>
                </a:moveTo>
                <a:lnTo>
                  <a:pt x="3595" y="20658"/>
                </a:lnTo>
                <a:lnTo>
                  <a:pt x="3672" y="20571"/>
                </a:lnTo>
                <a:lnTo>
                  <a:pt x="3701" y="20596"/>
                </a:lnTo>
                <a:lnTo>
                  <a:pt x="3624" y="20684"/>
                </a:lnTo>
                <a:close/>
                <a:moveTo>
                  <a:pt x="3497" y="20830"/>
                </a:moveTo>
                <a:lnTo>
                  <a:pt x="3468" y="20805"/>
                </a:lnTo>
                <a:lnTo>
                  <a:pt x="3544" y="20717"/>
                </a:lnTo>
                <a:lnTo>
                  <a:pt x="3573" y="20742"/>
                </a:lnTo>
                <a:lnTo>
                  <a:pt x="3497" y="20830"/>
                </a:lnTo>
                <a:close/>
                <a:moveTo>
                  <a:pt x="3369" y="20976"/>
                </a:moveTo>
                <a:lnTo>
                  <a:pt x="3340" y="20951"/>
                </a:lnTo>
                <a:lnTo>
                  <a:pt x="3417" y="20863"/>
                </a:lnTo>
                <a:lnTo>
                  <a:pt x="3446" y="20888"/>
                </a:lnTo>
                <a:lnTo>
                  <a:pt x="3369" y="20976"/>
                </a:lnTo>
                <a:close/>
                <a:moveTo>
                  <a:pt x="3242" y="21122"/>
                </a:moveTo>
                <a:lnTo>
                  <a:pt x="3213" y="21097"/>
                </a:lnTo>
                <a:lnTo>
                  <a:pt x="3289" y="21009"/>
                </a:lnTo>
                <a:lnTo>
                  <a:pt x="3319" y="21035"/>
                </a:lnTo>
                <a:lnTo>
                  <a:pt x="3242" y="21122"/>
                </a:lnTo>
                <a:close/>
                <a:moveTo>
                  <a:pt x="3115" y="21268"/>
                </a:moveTo>
                <a:lnTo>
                  <a:pt x="3085" y="21243"/>
                </a:lnTo>
                <a:lnTo>
                  <a:pt x="3162" y="21155"/>
                </a:lnTo>
                <a:lnTo>
                  <a:pt x="3191" y="21181"/>
                </a:lnTo>
                <a:lnTo>
                  <a:pt x="3115" y="21268"/>
                </a:lnTo>
                <a:close/>
                <a:moveTo>
                  <a:pt x="2987" y="21414"/>
                </a:moveTo>
                <a:lnTo>
                  <a:pt x="2958" y="21389"/>
                </a:lnTo>
                <a:lnTo>
                  <a:pt x="3034" y="21301"/>
                </a:lnTo>
                <a:lnTo>
                  <a:pt x="3064" y="21327"/>
                </a:lnTo>
                <a:lnTo>
                  <a:pt x="2987" y="21414"/>
                </a:lnTo>
                <a:close/>
                <a:moveTo>
                  <a:pt x="2860" y="21561"/>
                </a:moveTo>
                <a:lnTo>
                  <a:pt x="2831" y="21535"/>
                </a:lnTo>
                <a:lnTo>
                  <a:pt x="2907" y="21447"/>
                </a:lnTo>
                <a:lnTo>
                  <a:pt x="2936" y="21473"/>
                </a:lnTo>
                <a:lnTo>
                  <a:pt x="2860" y="21561"/>
                </a:lnTo>
                <a:close/>
                <a:moveTo>
                  <a:pt x="2732" y="21707"/>
                </a:moveTo>
                <a:lnTo>
                  <a:pt x="2703" y="21681"/>
                </a:lnTo>
                <a:lnTo>
                  <a:pt x="2780" y="21593"/>
                </a:lnTo>
                <a:lnTo>
                  <a:pt x="2809" y="21619"/>
                </a:lnTo>
                <a:lnTo>
                  <a:pt x="2732" y="21707"/>
                </a:lnTo>
                <a:close/>
                <a:moveTo>
                  <a:pt x="2605" y="21853"/>
                </a:moveTo>
                <a:lnTo>
                  <a:pt x="2576" y="21827"/>
                </a:lnTo>
                <a:lnTo>
                  <a:pt x="2652" y="21740"/>
                </a:lnTo>
                <a:lnTo>
                  <a:pt x="2681" y="21765"/>
                </a:lnTo>
                <a:lnTo>
                  <a:pt x="2605" y="21853"/>
                </a:lnTo>
                <a:close/>
                <a:moveTo>
                  <a:pt x="2478" y="21999"/>
                </a:moveTo>
                <a:lnTo>
                  <a:pt x="2448" y="21973"/>
                </a:lnTo>
                <a:lnTo>
                  <a:pt x="2525" y="21886"/>
                </a:lnTo>
                <a:lnTo>
                  <a:pt x="2554" y="21911"/>
                </a:lnTo>
                <a:lnTo>
                  <a:pt x="2478" y="21999"/>
                </a:lnTo>
                <a:close/>
                <a:moveTo>
                  <a:pt x="2350" y="22145"/>
                </a:moveTo>
                <a:lnTo>
                  <a:pt x="2321" y="22119"/>
                </a:lnTo>
                <a:lnTo>
                  <a:pt x="2397" y="22032"/>
                </a:lnTo>
                <a:lnTo>
                  <a:pt x="2427" y="22057"/>
                </a:lnTo>
                <a:lnTo>
                  <a:pt x="2350" y="22145"/>
                </a:lnTo>
                <a:close/>
                <a:moveTo>
                  <a:pt x="2223" y="22291"/>
                </a:moveTo>
                <a:lnTo>
                  <a:pt x="2194" y="22265"/>
                </a:lnTo>
                <a:lnTo>
                  <a:pt x="2270" y="22178"/>
                </a:lnTo>
                <a:lnTo>
                  <a:pt x="2299" y="22203"/>
                </a:lnTo>
                <a:lnTo>
                  <a:pt x="2223" y="22291"/>
                </a:lnTo>
                <a:close/>
                <a:moveTo>
                  <a:pt x="2095" y="22437"/>
                </a:moveTo>
                <a:lnTo>
                  <a:pt x="2066" y="22412"/>
                </a:lnTo>
                <a:lnTo>
                  <a:pt x="2143" y="22324"/>
                </a:lnTo>
                <a:lnTo>
                  <a:pt x="2172" y="22349"/>
                </a:lnTo>
                <a:lnTo>
                  <a:pt x="2095" y="22437"/>
                </a:lnTo>
                <a:close/>
                <a:moveTo>
                  <a:pt x="1968" y="22583"/>
                </a:moveTo>
                <a:lnTo>
                  <a:pt x="1939" y="22558"/>
                </a:lnTo>
                <a:lnTo>
                  <a:pt x="2015" y="22470"/>
                </a:lnTo>
                <a:lnTo>
                  <a:pt x="2044" y="22495"/>
                </a:lnTo>
                <a:lnTo>
                  <a:pt x="1968" y="22583"/>
                </a:lnTo>
                <a:close/>
                <a:moveTo>
                  <a:pt x="1841" y="22729"/>
                </a:moveTo>
                <a:lnTo>
                  <a:pt x="1811" y="22704"/>
                </a:lnTo>
                <a:lnTo>
                  <a:pt x="1888" y="22616"/>
                </a:lnTo>
                <a:lnTo>
                  <a:pt x="1917" y="22642"/>
                </a:lnTo>
                <a:lnTo>
                  <a:pt x="1841" y="22729"/>
                </a:lnTo>
                <a:close/>
                <a:moveTo>
                  <a:pt x="1713" y="22875"/>
                </a:moveTo>
                <a:lnTo>
                  <a:pt x="1684" y="22850"/>
                </a:lnTo>
                <a:lnTo>
                  <a:pt x="1760" y="22762"/>
                </a:lnTo>
                <a:lnTo>
                  <a:pt x="1790" y="22788"/>
                </a:lnTo>
                <a:lnTo>
                  <a:pt x="1713" y="22875"/>
                </a:lnTo>
                <a:close/>
                <a:moveTo>
                  <a:pt x="1586" y="23021"/>
                </a:moveTo>
                <a:lnTo>
                  <a:pt x="1556" y="22996"/>
                </a:lnTo>
                <a:lnTo>
                  <a:pt x="1633" y="22908"/>
                </a:lnTo>
                <a:lnTo>
                  <a:pt x="1662" y="22934"/>
                </a:lnTo>
                <a:lnTo>
                  <a:pt x="1586" y="23021"/>
                </a:lnTo>
                <a:close/>
                <a:moveTo>
                  <a:pt x="1458" y="23167"/>
                </a:moveTo>
                <a:lnTo>
                  <a:pt x="1429" y="23142"/>
                </a:lnTo>
                <a:lnTo>
                  <a:pt x="1506" y="23054"/>
                </a:lnTo>
                <a:lnTo>
                  <a:pt x="1535" y="23080"/>
                </a:lnTo>
                <a:lnTo>
                  <a:pt x="1458" y="23167"/>
                </a:lnTo>
                <a:close/>
                <a:moveTo>
                  <a:pt x="1331" y="23314"/>
                </a:moveTo>
                <a:lnTo>
                  <a:pt x="1302" y="23288"/>
                </a:lnTo>
                <a:lnTo>
                  <a:pt x="1378" y="23200"/>
                </a:lnTo>
                <a:lnTo>
                  <a:pt x="1407" y="23226"/>
                </a:lnTo>
                <a:lnTo>
                  <a:pt x="1331" y="23314"/>
                </a:lnTo>
                <a:close/>
                <a:moveTo>
                  <a:pt x="1204" y="23460"/>
                </a:moveTo>
                <a:lnTo>
                  <a:pt x="1174" y="23434"/>
                </a:lnTo>
                <a:lnTo>
                  <a:pt x="1251" y="23346"/>
                </a:lnTo>
                <a:lnTo>
                  <a:pt x="1280" y="23372"/>
                </a:lnTo>
                <a:lnTo>
                  <a:pt x="1204" y="23460"/>
                </a:lnTo>
                <a:close/>
                <a:moveTo>
                  <a:pt x="1076" y="23606"/>
                </a:moveTo>
                <a:lnTo>
                  <a:pt x="1047" y="23580"/>
                </a:lnTo>
                <a:lnTo>
                  <a:pt x="1123" y="23493"/>
                </a:lnTo>
                <a:lnTo>
                  <a:pt x="1153" y="23518"/>
                </a:lnTo>
                <a:lnTo>
                  <a:pt x="1076" y="23606"/>
                </a:lnTo>
                <a:close/>
                <a:moveTo>
                  <a:pt x="949" y="23752"/>
                </a:moveTo>
                <a:lnTo>
                  <a:pt x="919" y="23726"/>
                </a:lnTo>
                <a:lnTo>
                  <a:pt x="996" y="23639"/>
                </a:lnTo>
                <a:lnTo>
                  <a:pt x="1025" y="23664"/>
                </a:lnTo>
                <a:lnTo>
                  <a:pt x="949" y="23752"/>
                </a:lnTo>
                <a:close/>
                <a:moveTo>
                  <a:pt x="821" y="23898"/>
                </a:moveTo>
                <a:lnTo>
                  <a:pt x="792" y="23872"/>
                </a:lnTo>
                <a:lnTo>
                  <a:pt x="869" y="23785"/>
                </a:lnTo>
                <a:lnTo>
                  <a:pt x="898" y="23810"/>
                </a:lnTo>
                <a:lnTo>
                  <a:pt x="821" y="23898"/>
                </a:lnTo>
                <a:close/>
                <a:moveTo>
                  <a:pt x="694" y="24044"/>
                </a:moveTo>
                <a:lnTo>
                  <a:pt x="665" y="24019"/>
                </a:lnTo>
                <a:lnTo>
                  <a:pt x="741" y="23931"/>
                </a:lnTo>
                <a:lnTo>
                  <a:pt x="770" y="23956"/>
                </a:lnTo>
                <a:lnTo>
                  <a:pt x="694" y="24044"/>
                </a:lnTo>
                <a:close/>
                <a:moveTo>
                  <a:pt x="566" y="24190"/>
                </a:moveTo>
                <a:lnTo>
                  <a:pt x="537" y="24165"/>
                </a:lnTo>
                <a:lnTo>
                  <a:pt x="614" y="24077"/>
                </a:lnTo>
                <a:lnTo>
                  <a:pt x="643" y="24102"/>
                </a:lnTo>
                <a:lnTo>
                  <a:pt x="566" y="24190"/>
                </a:lnTo>
                <a:close/>
                <a:moveTo>
                  <a:pt x="439" y="24336"/>
                </a:moveTo>
                <a:lnTo>
                  <a:pt x="410" y="24311"/>
                </a:lnTo>
                <a:lnTo>
                  <a:pt x="486" y="24223"/>
                </a:lnTo>
                <a:lnTo>
                  <a:pt x="516" y="24248"/>
                </a:lnTo>
                <a:lnTo>
                  <a:pt x="439" y="24336"/>
                </a:lnTo>
                <a:close/>
                <a:moveTo>
                  <a:pt x="312" y="24482"/>
                </a:moveTo>
                <a:lnTo>
                  <a:pt x="282" y="24457"/>
                </a:lnTo>
                <a:lnTo>
                  <a:pt x="359" y="24369"/>
                </a:lnTo>
                <a:lnTo>
                  <a:pt x="388" y="24395"/>
                </a:lnTo>
                <a:lnTo>
                  <a:pt x="312" y="24482"/>
                </a:lnTo>
                <a:close/>
                <a:moveTo>
                  <a:pt x="184" y="24628"/>
                </a:moveTo>
                <a:lnTo>
                  <a:pt x="155" y="24603"/>
                </a:lnTo>
                <a:lnTo>
                  <a:pt x="231" y="24515"/>
                </a:lnTo>
                <a:lnTo>
                  <a:pt x="261" y="24541"/>
                </a:lnTo>
                <a:lnTo>
                  <a:pt x="184" y="24628"/>
                </a:lnTo>
                <a:close/>
                <a:moveTo>
                  <a:pt x="57" y="24774"/>
                </a:moveTo>
                <a:lnTo>
                  <a:pt x="28" y="24749"/>
                </a:lnTo>
                <a:lnTo>
                  <a:pt x="104" y="24661"/>
                </a:lnTo>
                <a:lnTo>
                  <a:pt x="133" y="24687"/>
                </a:lnTo>
                <a:lnTo>
                  <a:pt x="57" y="24774"/>
                </a:lnTo>
                <a:close/>
                <a:moveTo>
                  <a:pt x="921" y="11554"/>
                </a:moveTo>
                <a:lnTo>
                  <a:pt x="863" y="11482"/>
                </a:lnTo>
                <a:cubicBezTo>
                  <a:pt x="826" y="11506"/>
                  <a:pt x="782" y="11520"/>
                  <a:pt x="735" y="11520"/>
                </a:cubicBezTo>
                <a:lnTo>
                  <a:pt x="735" y="11520"/>
                </a:lnTo>
                <a:cubicBezTo>
                  <a:pt x="710" y="11520"/>
                  <a:pt x="686" y="11516"/>
                  <a:pt x="664" y="11509"/>
                </a:cubicBezTo>
                <a:lnTo>
                  <a:pt x="615" y="11608"/>
                </a:lnTo>
                <a:lnTo>
                  <a:pt x="580" y="11591"/>
                </a:lnTo>
                <a:lnTo>
                  <a:pt x="628" y="11494"/>
                </a:lnTo>
                <a:cubicBezTo>
                  <a:pt x="552" y="11455"/>
                  <a:pt x="500" y="11376"/>
                  <a:pt x="500" y="11285"/>
                </a:cubicBezTo>
                <a:cubicBezTo>
                  <a:pt x="500" y="11214"/>
                  <a:pt x="531" y="11150"/>
                  <a:pt x="581" y="11107"/>
                </a:cubicBezTo>
                <a:lnTo>
                  <a:pt x="536" y="11032"/>
                </a:lnTo>
                <a:lnTo>
                  <a:pt x="570" y="11012"/>
                </a:lnTo>
                <a:lnTo>
                  <a:pt x="613" y="11084"/>
                </a:lnTo>
                <a:cubicBezTo>
                  <a:pt x="648" y="11063"/>
                  <a:pt x="690" y="11050"/>
                  <a:pt x="735" y="11050"/>
                </a:cubicBezTo>
                <a:cubicBezTo>
                  <a:pt x="865" y="11050"/>
                  <a:pt x="970" y="11155"/>
                  <a:pt x="970" y="11285"/>
                </a:cubicBezTo>
                <a:cubicBezTo>
                  <a:pt x="970" y="11354"/>
                  <a:pt x="940" y="11416"/>
                  <a:pt x="893" y="11459"/>
                </a:cubicBezTo>
                <a:lnTo>
                  <a:pt x="951" y="11530"/>
                </a:lnTo>
                <a:lnTo>
                  <a:pt x="921" y="11554"/>
                </a:lnTo>
                <a:close/>
                <a:moveTo>
                  <a:pt x="1043" y="11706"/>
                </a:moveTo>
                <a:lnTo>
                  <a:pt x="970" y="11615"/>
                </a:lnTo>
                <a:lnTo>
                  <a:pt x="1000" y="11590"/>
                </a:lnTo>
                <a:lnTo>
                  <a:pt x="1074" y="11681"/>
                </a:lnTo>
                <a:lnTo>
                  <a:pt x="1043" y="11706"/>
                </a:lnTo>
                <a:close/>
                <a:moveTo>
                  <a:pt x="1166" y="11857"/>
                </a:moveTo>
                <a:lnTo>
                  <a:pt x="1093" y="11766"/>
                </a:lnTo>
                <a:lnTo>
                  <a:pt x="1123" y="11742"/>
                </a:lnTo>
                <a:lnTo>
                  <a:pt x="1196" y="11832"/>
                </a:lnTo>
                <a:lnTo>
                  <a:pt x="1166" y="11857"/>
                </a:lnTo>
                <a:close/>
                <a:moveTo>
                  <a:pt x="1289" y="12008"/>
                </a:moveTo>
                <a:lnTo>
                  <a:pt x="1215" y="11917"/>
                </a:lnTo>
                <a:lnTo>
                  <a:pt x="1245" y="11893"/>
                </a:lnTo>
                <a:lnTo>
                  <a:pt x="1319" y="11984"/>
                </a:lnTo>
                <a:lnTo>
                  <a:pt x="1289" y="12008"/>
                </a:lnTo>
                <a:close/>
                <a:moveTo>
                  <a:pt x="1411" y="12159"/>
                </a:moveTo>
                <a:lnTo>
                  <a:pt x="1338" y="12069"/>
                </a:lnTo>
                <a:lnTo>
                  <a:pt x="1368" y="12044"/>
                </a:lnTo>
                <a:lnTo>
                  <a:pt x="1441" y="12135"/>
                </a:lnTo>
                <a:lnTo>
                  <a:pt x="1411" y="12159"/>
                </a:lnTo>
                <a:close/>
                <a:moveTo>
                  <a:pt x="1534" y="12311"/>
                </a:moveTo>
                <a:lnTo>
                  <a:pt x="1460" y="12220"/>
                </a:lnTo>
                <a:lnTo>
                  <a:pt x="1490" y="12196"/>
                </a:lnTo>
                <a:lnTo>
                  <a:pt x="1564" y="12286"/>
                </a:lnTo>
                <a:lnTo>
                  <a:pt x="1534" y="12311"/>
                </a:lnTo>
                <a:close/>
                <a:moveTo>
                  <a:pt x="1656" y="12462"/>
                </a:moveTo>
                <a:lnTo>
                  <a:pt x="1583" y="12371"/>
                </a:lnTo>
                <a:lnTo>
                  <a:pt x="1613" y="12347"/>
                </a:lnTo>
                <a:lnTo>
                  <a:pt x="1686" y="12438"/>
                </a:lnTo>
                <a:lnTo>
                  <a:pt x="1656" y="12462"/>
                </a:lnTo>
                <a:close/>
                <a:moveTo>
                  <a:pt x="1779" y="12613"/>
                </a:moveTo>
                <a:lnTo>
                  <a:pt x="1705" y="12523"/>
                </a:lnTo>
                <a:lnTo>
                  <a:pt x="1735" y="12498"/>
                </a:lnTo>
                <a:lnTo>
                  <a:pt x="1809" y="12589"/>
                </a:lnTo>
                <a:lnTo>
                  <a:pt x="1779" y="12613"/>
                </a:lnTo>
                <a:close/>
                <a:moveTo>
                  <a:pt x="1901" y="12765"/>
                </a:moveTo>
                <a:lnTo>
                  <a:pt x="1828" y="12674"/>
                </a:lnTo>
                <a:lnTo>
                  <a:pt x="1858" y="12649"/>
                </a:lnTo>
                <a:lnTo>
                  <a:pt x="1931" y="12740"/>
                </a:lnTo>
                <a:lnTo>
                  <a:pt x="1901" y="12765"/>
                </a:lnTo>
                <a:close/>
                <a:moveTo>
                  <a:pt x="2024" y="12916"/>
                </a:moveTo>
                <a:lnTo>
                  <a:pt x="1950" y="12825"/>
                </a:lnTo>
                <a:lnTo>
                  <a:pt x="1980" y="12801"/>
                </a:lnTo>
                <a:lnTo>
                  <a:pt x="2054" y="12891"/>
                </a:lnTo>
                <a:lnTo>
                  <a:pt x="2024" y="12916"/>
                </a:lnTo>
                <a:close/>
                <a:moveTo>
                  <a:pt x="2146" y="13067"/>
                </a:moveTo>
                <a:lnTo>
                  <a:pt x="2073" y="12976"/>
                </a:lnTo>
                <a:lnTo>
                  <a:pt x="2103" y="12952"/>
                </a:lnTo>
                <a:lnTo>
                  <a:pt x="2176" y="13043"/>
                </a:lnTo>
                <a:lnTo>
                  <a:pt x="2146" y="13067"/>
                </a:lnTo>
                <a:close/>
                <a:moveTo>
                  <a:pt x="2269" y="13218"/>
                </a:moveTo>
                <a:lnTo>
                  <a:pt x="2195" y="13128"/>
                </a:lnTo>
                <a:lnTo>
                  <a:pt x="2225" y="13103"/>
                </a:lnTo>
                <a:lnTo>
                  <a:pt x="2299" y="13194"/>
                </a:lnTo>
                <a:lnTo>
                  <a:pt x="2269" y="13218"/>
                </a:lnTo>
                <a:close/>
                <a:moveTo>
                  <a:pt x="2391" y="13370"/>
                </a:moveTo>
                <a:lnTo>
                  <a:pt x="2318" y="13279"/>
                </a:lnTo>
                <a:lnTo>
                  <a:pt x="2348" y="13255"/>
                </a:lnTo>
                <a:lnTo>
                  <a:pt x="2422" y="13345"/>
                </a:lnTo>
                <a:lnTo>
                  <a:pt x="2391" y="13370"/>
                </a:lnTo>
                <a:close/>
                <a:moveTo>
                  <a:pt x="2514" y="13521"/>
                </a:moveTo>
                <a:lnTo>
                  <a:pt x="2440" y="13430"/>
                </a:lnTo>
                <a:lnTo>
                  <a:pt x="2471" y="13406"/>
                </a:lnTo>
                <a:lnTo>
                  <a:pt x="2544" y="13497"/>
                </a:lnTo>
                <a:lnTo>
                  <a:pt x="2514" y="13521"/>
                </a:lnTo>
                <a:close/>
                <a:moveTo>
                  <a:pt x="2636" y="13672"/>
                </a:moveTo>
                <a:lnTo>
                  <a:pt x="2563" y="13582"/>
                </a:lnTo>
                <a:lnTo>
                  <a:pt x="2593" y="13557"/>
                </a:lnTo>
                <a:lnTo>
                  <a:pt x="2667" y="13648"/>
                </a:lnTo>
                <a:lnTo>
                  <a:pt x="2636" y="13672"/>
                </a:lnTo>
                <a:close/>
                <a:moveTo>
                  <a:pt x="2759" y="13824"/>
                </a:moveTo>
                <a:lnTo>
                  <a:pt x="2685" y="13733"/>
                </a:lnTo>
                <a:lnTo>
                  <a:pt x="2716" y="13708"/>
                </a:lnTo>
                <a:lnTo>
                  <a:pt x="2789" y="13799"/>
                </a:lnTo>
                <a:lnTo>
                  <a:pt x="2759" y="13824"/>
                </a:lnTo>
                <a:close/>
                <a:moveTo>
                  <a:pt x="2882" y="13975"/>
                </a:moveTo>
                <a:lnTo>
                  <a:pt x="2808" y="13884"/>
                </a:lnTo>
                <a:lnTo>
                  <a:pt x="2838" y="13860"/>
                </a:lnTo>
                <a:lnTo>
                  <a:pt x="2912" y="13950"/>
                </a:lnTo>
                <a:lnTo>
                  <a:pt x="2882" y="13975"/>
                </a:lnTo>
                <a:close/>
                <a:moveTo>
                  <a:pt x="3004" y="14126"/>
                </a:moveTo>
                <a:lnTo>
                  <a:pt x="2931" y="14035"/>
                </a:lnTo>
                <a:lnTo>
                  <a:pt x="2961" y="14011"/>
                </a:lnTo>
                <a:lnTo>
                  <a:pt x="3034" y="14102"/>
                </a:lnTo>
                <a:lnTo>
                  <a:pt x="3004" y="14126"/>
                </a:lnTo>
                <a:close/>
                <a:moveTo>
                  <a:pt x="3127" y="14278"/>
                </a:moveTo>
                <a:lnTo>
                  <a:pt x="3053" y="14187"/>
                </a:lnTo>
                <a:lnTo>
                  <a:pt x="3083" y="14162"/>
                </a:lnTo>
                <a:lnTo>
                  <a:pt x="3157" y="14253"/>
                </a:lnTo>
                <a:lnTo>
                  <a:pt x="3127" y="14278"/>
                </a:lnTo>
                <a:close/>
                <a:moveTo>
                  <a:pt x="3249" y="14429"/>
                </a:moveTo>
                <a:lnTo>
                  <a:pt x="3176" y="14338"/>
                </a:lnTo>
                <a:lnTo>
                  <a:pt x="3206" y="14314"/>
                </a:lnTo>
                <a:lnTo>
                  <a:pt x="3279" y="14404"/>
                </a:lnTo>
                <a:lnTo>
                  <a:pt x="3249" y="14429"/>
                </a:lnTo>
                <a:close/>
                <a:moveTo>
                  <a:pt x="3372" y="14580"/>
                </a:moveTo>
                <a:lnTo>
                  <a:pt x="3298" y="14489"/>
                </a:lnTo>
                <a:lnTo>
                  <a:pt x="3328" y="14465"/>
                </a:lnTo>
                <a:lnTo>
                  <a:pt x="3402" y="14556"/>
                </a:lnTo>
                <a:lnTo>
                  <a:pt x="3372" y="14580"/>
                </a:lnTo>
                <a:close/>
                <a:moveTo>
                  <a:pt x="3494" y="14731"/>
                </a:moveTo>
                <a:lnTo>
                  <a:pt x="3421" y="14641"/>
                </a:lnTo>
                <a:lnTo>
                  <a:pt x="3451" y="14616"/>
                </a:lnTo>
                <a:lnTo>
                  <a:pt x="3524" y="14707"/>
                </a:lnTo>
                <a:lnTo>
                  <a:pt x="3494" y="14731"/>
                </a:lnTo>
                <a:close/>
                <a:moveTo>
                  <a:pt x="3617" y="14883"/>
                </a:moveTo>
                <a:lnTo>
                  <a:pt x="3543" y="14792"/>
                </a:lnTo>
                <a:lnTo>
                  <a:pt x="3573" y="14768"/>
                </a:lnTo>
                <a:lnTo>
                  <a:pt x="3647" y="14858"/>
                </a:lnTo>
                <a:lnTo>
                  <a:pt x="3617" y="14883"/>
                </a:lnTo>
                <a:close/>
                <a:moveTo>
                  <a:pt x="3739" y="15034"/>
                </a:moveTo>
                <a:lnTo>
                  <a:pt x="3666" y="14943"/>
                </a:lnTo>
                <a:lnTo>
                  <a:pt x="3696" y="14919"/>
                </a:lnTo>
                <a:lnTo>
                  <a:pt x="3769" y="15010"/>
                </a:lnTo>
                <a:lnTo>
                  <a:pt x="3739" y="15034"/>
                </a:lnTo>
                <a:close/>
                <a:moveTo>
                  <a:pt x="3862" y="15185"/>
                </a:moveTo>
                <a:lnTo>
                  <a:pt x="3788" y="15095"/>
                </a:lnTo>
                <a:lnTo>
                  <a:pt x="3818" y="15070"/>
                </a:lnTo>
                <a:lnTo>
                  <a:pt x="3892" y="15161"/>
                </a:lnTo>
                <a:lnTo>
                  <a:pt x="3862" y="15185"/>
                </a:lnTo>
                <a:close/>
                <a:moveTo>
                  <a:pt x="3984" y="15337"/>
                </a:moveTo>
                <a:lnTo>
                  <a:pt x="3911" y="15246"/>
                </a:lnTo>
                <a:lnTo>
                  <a:pt x="3941" y="15221"/>
                </a:lnTo>
                <a:lnTo>
                  <a:pt x="4014" y="15312"/>
                </a:lnTo>
                <a:lnTo>
                  <a:pt x="3984" y="15337"/>
                </a:lnTo>
                <a:close/>
                <a:moveTo>
                  <a:pt x="4107" y="15488"/>
                </a:moveTo>
                <a:lnTo>
                  <a:pt x="4033" y="15397"/>
                </a:lnTo>
                <a:lnTo>
                  <a:pt x="4064" y="15373"/>
                </a:lnTo>
                <a:lnTo>
                  <a:pt x="4137" y="15463"/>
                </a:lnTo>
                <a:lnTo>
                  <a:pt x="4107" y="15488"/>
                </a:lnTo>
                <a:close/>
                <a:moveTo>
                  <a:pt x="4229" y="15639"/>
                </a:moveTo>
                <a:lnTo>
                  <a:pt x="4156" y="15548"/>
                </a:lnTo>
                <a:lnTo>
                  <a:pt x="4186" y="15524"/>
                </a:lnTo>
                <a:lnTo>
                  <a:pt x="4260" y="15615"/>
                </a:lnTo>
                <a:lnTo>
                  <a:pt x="4229" y="15639"/>
                </a:lnTo>
                <a:close/>
                <a:moveTo>
                  <a:pt x="4352" y="15790"/>
                </a:moveTo>
                <a:lnTo>
                  <a:pt x="4278" y="15700"/>
                </a:lnTo>
                <a:lnTo>
                  <a:pt x="4309" y="15675"/>
                </a:lnTo>
                <a:lnTo>
                  <a:pt x="4382" y="15766"/>
                </a:lnTo>
                <a:lnTo>
                  <a:pt x="4352" y="15790"/>
                </a:lnTo>
                <a:close/>
                <a:moveTo>
                  <a:pt x="4474" y="15942"/>
                </a:moveTo>
                <a:lnTo>
                  <a:pt x="4401" y="15851"/>
                </a:lnTo>
                <a:lnTo>
                  <a:pt x="4431" y="15827"/>
                </a:lnTo>
                <a:lnTo>
                  <a:pt x="4505" y="15917"/>
                </a:lnTo>
                <a:lnTo>
                  <a:pt x="4474" y="15942"/>
                </a:lnTo>
                <a:close/>
                <a:moveTo>
                  <a:pt x="4597" y="16093"/>
                </a:moveTo>
                <a:lnTo>
                  <a:pt x="4524" y="16002"/>
                </a:lnTo>
                <a:lnTo>
                  <a:pt x="4554" y="15978"/>
                </a:lnTo>
                <a:lnTo>
                  <a:pt x="4627" y="16069"/>
                </a:lnTo>
                <a:lnTo>
                  <a:pt x="4597" y="16093"/>
                </a:lnTo>
                <a:close/>
                <a:moveTo>
                  <a:pt x="4720" y="16244"/>
                </a:moveTo>
                <a:lnTo>
                  <a:pt x="4646" y="16154"/>
                </a:lnTo>
                <a:lnTo>
                  <a:pt x="4676" y="16129"/>
                </a:lnTo>
                <a:lnTo>
                  <a:pt x="4750" y="16220"/>
                </a:lnTo>
                <a:lnTo>
                  <a:pt x="4720" y="16244"/>
                </a:lnTo>
                <a:close/>
                <a:moveTo>
                  <a:pt x="4842" y="16396"/>
                </a:moveTo>
                <a:lnTo>
                  <a:pt x="4769" y="16305"/>
                </a:lnTo>
                <a:lnTo>
                  <a:pt x="4799" y="16280"/>
                </a:lnTo>
                <a:lnTo>
                  <a:pt x="4872" y="16371"/>
                </a:lnTo>
                <a:lnTo>
                  <a:pt x="4842" y="16396"/>
                </a:lnTo>
                <a:close/>
                <a:moveTo>
                  <a:pt x="4965" y="16547"/>
                </a:moveTo>
                <a:lnTo>
                  <a:pt x="4891" y="16456"/>
                </a:lnTo>
                <a:lnTo>
                  <a:pt x="4921" y="16432"/>
                </a:lnTo>
                <a:lnTo>
                  <a:pt x="4995" y="16522"/>
                </a:lnTo>
                <a:lnTo>
                  <a:pt x="4965" y="16547"/>
                </a:lnTo>
                <a:close/>
                <a:moveTo>
                  <a:pt x="5087" y="16698"/>
                </a:moveTo>
                <a:lnTo>
                  <a:pt x="5014" y="16607"/>
                </a:lnTo>
                <a:lnTo>
                  <a:pt x="5044" y="16583"/>
                </a:lnTo>
                <a:lnTo>
                  <a:pt x="5117" y="16674"/>
                </a:lnTo>
                <a:lnTo>
                  <a:pt x="5087" y="16698"/>
                </a:lnTo>
                <a:close/>
                <a:moveTo>
                  <a:pt x="5210" y="16849"/>
                </a:moveTo>
                <a:lnTo>
                  <a:pt x="5136" y="16759"/>
                </a:lnTo>
                <a:lnTo>
                  <a:pt x="5166" y="16734"/>
                </a:lnTo>
                <a:lnTo>
                  <a:pt x="5240" y="16825"/>
                </a:lnTo>
                <a:lnTo>
                  <a:pt x="5210" y="16849"/>
                </a:lnTo>
                <a:close/>
                <a:moveTo>
                  <a:pt x="5332" y="17001"/>
                </a:moveTo>
                <a:lnTo>
                  <a:pt x="5259" y="16910"/>
                </a:lnTo>
                <a:lnTo>
                  <a:pt x="5289" y="16886"/>
                </a:lnTo>
                <a:lnTo>
                  <a:pt x="5362" y="16976"/>
                </a:lnTo>
                <a:lnTo>
                  <a:pt x="5332" y="17001"/>
                </a:lnTo>
                <a:close/>
                <a:moveTo>
                  <a:pt x="5455" y="17152"/>
                </a:moveTo>
                <a:lnTo>
                  <a:pt x="5381" y="17061"/>
                </a:lnTo>
                <a:lnTo>
                  <a:pt x="5411" y="17037"/>
                </a:lnTo>
                <a:lnTo>
                  <a:pt x="5485" y="17128"/>
                </a:lnTo>
                <a:lnTo>
                  <a:pt x="5455" y="17152"/>
                </a:lnTo>
                <a:close/>
                <a:moveTo>
                  <a:pt x="5577" y="17303"/>
                </a:moveTo>
                <a:lnTo>
                  <a:pt x="5504" y="17213"/>
                </a:lnTo>
                <a:lnTo>
                  <a:pt x="5534" y="17188"/>
                </a:lnTo>
                <a:lnTo>
                  <a:pt x="5607" y="17279"/>
                </a:lnTo>
                <a:lnTo>
                  <a:pt x="5577" y="17303"/>
                </a:lnTo>
                <a:close/>
                <a:moveTo>
                  <a:pt x="5700" y="17455"/>
                </a:moveTo>
                <a:lnTo>
                  <a:pt x="5626" y="17364"/>
                </a:lnTo>
                <a:lnTo>
                  <a:pt x="5657" y="17340"/>
                </a:lnTo>
                <a:lnTo>
                  <a:pt x="5730" y="17430"/>
                </a:lnTo>
                <a:lnTo>
                  <a:pt x="5700" y="17455"/>
                </a:lnTo>
                <a:close/>
                <a:moveTo>
                  <a:pt x="5822" y="17606"/>
                </a:moveTo>
                <a:lnTo>
                  <a:pt x="5749" y="17515"/>
                </a:lnTo>
                <a:lnTo>
                  <a:pt x="5779" y="17491"/>
                </a:lnTo>
                <a:lnTo>
                  <a:pt x="5853" y="17582"/>
                </a:lnTo>
                <a:lnTo>
                  <a:pt x="5822" y="17606"/>
                </a:lnTo>
                <a:close/>
                <a:moveTo>
                  <a:pt x="5945" y="17757"/>
                </a:moveTo>
                <a:lnTo>
                  <a:pt x="5871" y="17667"/>
                </a:lnTo>
                <a:lnTo>
                  <a:pt x="5902" y="17642"/>
                </a:lnTo>
                <a:lnTo>
                  <a:pt x="5975" y="17733"/>
                </a:lnTo>
                <a:lnTo>
                  <a:pt x="5945" y="17757"/>
                </a:lnTo>
                <a:close/>
                <a:moveTo>
                  <a:pt x="6190" y="18060"/>
                </a:moveTo>
                <a:lnTo>
                  <a:pt x="6117" y="17969"/>
                </a:lnTo>
                <a:lnTo>
                  <a:pt x="6147" y="17945"/>
                </a:lnTo>
                <a:lnTo>
                  <a:pt x="6220" y="18035"/>
                </a:lnTo>
                <a:lnTo>
                  <a:pt x="6190" y="18060"/>
                </a:lnTo>
                <a:close/>
                <a:moveTo>
                  <a:pt x="6313" y="18211"/>
                </a:moveTo>
                <a:lnTo>
                  <a:pt x="6239" y="18120"/>
                </a:lnTo>
                <a:lnTo>
                  <a:pt x="6269" y="18096"/>
                </a:lnTo>
                <a:lnTo>
                  <a:pt x="6343" y="18187"/>
                </a:lnTo>
                <a:lnTo>
                  <a:pt x="6313" y="18211"/>
                </a:lnTo>
                <a:close/>
                <a:moveTo>
                  <a:pt x="6435" y="18362"/>
                </a:moveTo>
                <a:lnTo>
                  <a:pt x="6362" y="18272"/>
                </a:lnTo>
                <a:lnTo>
                  <a:pt x="6392" y="18247"/>
                </a:lnTo>
                <a:lnTo>
                  <a:pt x="6465" y="18338"/>
                </a:lnTo>
                <a:lnTo>
                  <a:pt x="6435" y="18362"/>
                </a:lnTo>
                <a:close/>
                <a:moveTo>
                  <a:pt x="6558" y="18514"/>
                </a:moveTo>
                <a:lnTo>
                  <a:pt x="6484" y="18423"/>
                </a:lnTo>
                <a:lnTo>
                  <a:pt x="6514" y="18399"/>
                </a:lnTo>
                <a:lnTo>
                  <a:pt x="6588" y="18489"/>
                </a:lnTo>
                <a:lnTo>
                  <a:pt x="6558" y="18514"/>
                </a:lnTo>
                <a:close/>
                <a:moveTo>
                  <a:pt x="6680" y="18665"/>
                </a:moveTo>
                <a:lnTo>
                  <a:pt x="6607" y="18574"/>
                </a:lnTo>
                <a:lnTo>
                  <a:pt x="6637" y="18550"/>
                </a:lnTo>
                <a:lnTo>
                  <a:pt x="6710" y="18641"/>
                </a:lnTo>
                <a:lnTo>
                  <a:pt x="6680" y="18665"/>
                </a:lnTo>
                <a:close/>
                <a:moveTo>
                  <a:pt x="6803" y="18816"/>
                </a:moveTo>
                <a:lnTo>
                  <a:pt x="6729" y="18726"/>
                </a:lnTo>
                <a:lnTo>
                  <a:pt x="6759" y="18701"/>
                </a:lnTo>
                <a:lnTo>
                  <a:pt x="6833" y="18792"/>
                </a:lnTo>
                <a:lnTo>
                  <a:pt x="6803" y="18816"/>
                </a:lnTo>
                <a:close/>
                <a:moveTo>
                  <a:pt x="6925" y="18968"/>
                </a:moveTo>
                <a:lnTo>
                  <a:pt x="6852" y="18877"/>
                </a:lnTo>
                <a:lnTo>
                  <a:pt x="6882" y="18852"/>
                </a:lnTo>
                <a:lnTo>
                  <a:pt x="6955" y="18943"/>
                </a:lnTo>
                <a:lnTo>
                  <a:pt x="6925" y="18968"/>
                </a:lnTo>
                <a:close/>
                <a:moveTo>
                  <a:pt x="7048" y="19119"/>
                </a:moveTo>
                <a:lnTo>
                  <a:pt x="6974" y="19028"/>
                </a:lnTo>
                <a:lnTo>
                  <a:pt x="7004" y="19004"/>
                </a:lnTo>
                <a:lnTo>
                  <a:pt x="7078" y="19094"/>
                </a:lnTo>
                <a:lnTo>
                  <a:pt x="7048" y="19119"/>
                </a:lnTo>
                <a:close/>
                <a:moveTo>
                  <a:pt x="7170" y="19270"/>
                </a:moveTo>
                <a:lnTo>
                  <a:pt x="7097" y="19179"/>
                </a:lnTo>
                <a:lnTo>
                  <a:pt x="7127" y="19155"/>
                </a:lnTo>
                <a:lnTo>
                  <a:pt x="7200" y="19246"/>
                </a:lnTo>
                <a:lnTo>
                  <a:pt x="7170" y="19270"/>
                </a:lnTo>
                <a:close/>
                <a:moveTo>
                  <a:pt x="7293" y="19421"/>
                </a:moveTo>
                <a:lnTo>
                  <a:pt x="7219" y="19331"/>
                </a:lnTo>
                <a:lnTo>
                  <a:pt x="7250" y="19306"/>
                </a:lnTo>
                <a:lnTo>
                  <a:pt x="7323" y="19397"/>
                </a:lnTo>
                <a:lnTo>
                  <a:pt x="7293" y="19421"/>
                </a:lnTo>
                <a:close/>
                <a:moveTo>
                  <a:pt x="7415" y="19573"/>
                </a:moveTo>
                <a:lnTo>
                  <a:pt x="7342" y="19482"/>
                </a:lnTo>
                <a:lnTo>
                  <a:pt x="7372" y="19458"/>
                </a:lnTo>
                <a:lnTo>
                  <a:pt x="7446" y="19548"/>
                </a:lnTo>
                <a:lnTo>
                  <a:pt x="7415" y="19573"/>
                </a:lnTo>
                <a:close/>
                <a:moveTo>
                  <a:pt x="7538" y="19724"/>
                </a:moveTo>
                <a:lnTo>
                  <a:pt x="7464" y="19633"/>
                </a:lnTo>
                <a:lnTo>
                  <a:pt x="7495" y="19609"/>
                </a:lnTo>
                <a:lnTo>
                  <a:pt x="7568" y="19700"/>
                </a:lnTo>
                <a:lnTo>
                  <a:pt x="7538" y="19724"/>
                </a:lnTo>
                <a:close/>
                <a:moveTo>
                  <a:pt x="7660" y="19875"/>
                </a:moveTo>
                <a:lnTo>
                  <a:pt x="7587" y="19785"/>
                </a:lnTo>
                <a:lnTo>
                  <a:pt x="7617" y="19760"/>
                </a:lnTo>
                <a:lnTo>
                  <a:pt x="7691" y="19851"/>
                </a:lnTo>
                <a:lnTo>
                  <a:pt x="7660" y="19875"/>
                </a:lnTo>
                <a:close/>
                <a:moveTo>
                  <a:pt x="7783" y="20027"/>
                </a:moveTo>
                <a:lnTo>
                  <a:pt x="7710" y="19936"/>
                </a:lnTo>
                <a:lnTo>
                  <a:pt x="7740" y="19911"/>
                </a:lnTo>
                <a:lnTo>
                  <a:pt x="7813" y="20002"/>
                </a:lnTo>
                <a:lnTo>
                  <a:pt x="7783" y="20027"/>
                </a:lnTo>
                <a:close/>
                <a:moveTo>
                  <a:pt x="7906" y="20178"/>
                </a:moveTo>
                <a:lnTo>
                  <a:pt x="7832" y="20087"/>
                </a:lnTo>
                <a:lnTo>
                  <a:pt x="7862" y="20063"/>
                </a:lnTo>
                <a:lnTo>
                  <a:pt x="7936" y="20153"/>
                </a:lnTo>
                <a:lnTo>
                  <a:pt x="7906" y="20178"/>
                </a:lnTo>
                <a:close/>
                <a:moveTo>
                  <a:pt x="8028" y="20329"/>
                </a:moveTo>
                <a:lnTo>
                  <a:pt x="7955" y="20238"/>
                </a:lnTo>
                <a:lnTo>
                  <a:pt x="7985" y="20214"/>
                </a:lnTo>
                <a:lnTo>
                  <a:pt x="8058" y="20305"/>
                </a:lnTo>
                <a:lnTo>
                  <a:pt x="8028" y="20329"/>
                </a:lnTo>
                <a:close/>
                <a:moveTo>
                  <a:pt x="8151" y="20481"/>
                </a:moveTo>
                <a:lnTo>
                  <a:pt x="8077" y="20390"/>
                </a:lnTo>
                <a:lnTo>
                  <a:pt x="8107" y="20365"/>
                </a:lnTo>
                <a:lnTo>
                  <a:pt x="8181" y="20456"/>
                </a:lnTo>
                <a:lnTo>
                  <a:pt x="8151" y="20481"/>
                </a:lnTo>
                <a:close/>
                <a:moveTo>
                  <a:pt x="8273" y="20632"/>
                </a:moveTo>
                <a:lnTo>
                  <a:pt x="8200" y="20541"/>
                </a:lnTo>
                <a:lnTo>
                  <a:pt x="8230" y="20517"/>
                </a:lnTo>
                <a:lnTo>
                  <a:pt x="8303" y="20607"/>
                </a:lnTo>
                <a:lnTo>
                  <a:pt x="8273" y="20632"/>
                </a:lnTo>
                <a:close/>
                <a:moveTo>
                  <a:pt x="8396" y="20783"/>
                </a:moveTo>
                <a:lnTo>
                  <a:pt x="8322" y="20692"/>
                </a:lnTo>
                <a:lnTo>
                  <a:pt x="8352" y="20668"/>
                </a:lnTo>
                <a:lnTo>
                  <a:pt x="8426" y="20759"/>
                </a:lnTo>
                <a:lnTo>
                  <a:pt x="8396" y="20783"/>
                </a:lnTo>
                <a:close/>
                <a:moveTo>
                  <a:pt x="8518" y="20934"/>
                </a:moveTo>
                <a:lnTo>
                  <a:pt x="8445" y="20844"/>
                </a:lnTo>
                <a:lnTo>
                  <a:pt x="8475" y="20819"/>
                </a:lnTo>
                <a:lnTo>
                  <a:pt x="8548" y="20910"/>
                </a:lnTo>
                <a:lnTo>
                  <a:pt x="8518" y="20934"/>
                </a:lnTo>
                <a:close/>
                <a:moveTo>
                  <a:pt x="8641" y="21086"/>
                </a:moveTo>
                <a:lnTo>
                  <a:pt x="8567" y="20995"/>
                </a:lnTo>
                <a:lnTo>
                  <a:pt x="8597" y="20970"/>
                </a:lnTo>
                <a:lnTo>
                  <a:pt x="8671" y="21061"/>
                </a:lnTo>
                <a:lnTo>
                  <a:pt x="8641" y="21086"/>
                </a:lnTo>
                <a:close/>
                <a:moveTo>
                  <a:pt x="8763" y="21237"/>
                </a:moveTo>
                <a:lnTo>
                  <a:pt x="8690" y="21146"/>
                </a:lnTo>
                <a:lnTo>
                  <a:pt x="8720" y="21122"/>
                </a:lnTo>
                <a:lnTo>
                  <a:pt x="8793" y="21213"/>
                </a:lnTo>
                <a:lnTo>
                  <a:pt x="8763" y="21237"/>
                </a:lnTo>
                <a:close/>
                <a:moveTo>
                  <a:pt x="8886" y="21388"/>
                </a:moveTo>
                <a:lnTo>
                  <a:pt x="8812" y="21298"/>
                </a:lnTo>
                <a:lnTo>
                  <a:pt x="8842" y="21273"/>
                </a:lnTo>
                <a:lnTo>
                  <a:pt x="8916" y="21364"/>
                </a:lnTo>
                <a:lnTo>
                  <a:pt x="8886" y="21388"/>
                </a:lnTo>
                <a:close/>
                <a:moveTo>
                  <a:pt x="9008" y="21540"/>
                </a:moveTo>
                <a:lnTo>
                  <a:pt x="8935" y="21449"/>
                </a:lnTo>
                <a:lnTo>
                  <a:pt x="8965" y="21424"/>
                </a:lnTo>
                <a:lnTo>
                  <a:pt x="9038" y="21515"/>
                </a:lnTo>
                <a:lnTo>
                  <a:pt x="9008" y="21540"/>
                </a:lnTo>
                <a:close/>
                <a:moveTo>
                  <a:pt x="9131" y="21691"/>
                </a:moveTo>
                <a:lnTo>
                  <a:pt x="9057" y="21600"/>
                </a:lnTo>
                <a:lnTo>
                  <a:pt x="9088" y="21576"/>
                </a:lnTo>
                <a:lnTo>
                  <a:pt x="9161" y="21666"/>
                </a:lnTo>
                <a:lnTo>
                  <a:pt x="9131" y="21691"/>
                </a:lnTo>
                <a:close/>
                <a:moveTo>
                  <a:pt x="9253" y="21842"/>
                </a:moveTo>
                <a:lnTo>
                  <a:pt x="9180" y="21751"/>
                </a:lnTo>
                <a:lnTo>
                  <a:pt x="9210" y="21727"/>
                </a:lnTo>
                <a:lnTo>
                  <a:pt x="9284" y="21818"/>
                </a:lnTo>
                <a:lnTo>
                  <a:pt x="9253" y="21842"/>
                </a:lnTo>
                <a:close/>
                <a:moveTo>
                  <a:pt x="9376" y="21993"/>
                </a:moveTo>
                <a:lnTo>
                  <a:pt x="9302" y="21903"/>
                </a:lnTo>
                <a:lnTo>
                  <a:pt x="9333" y="21878"/>
                </a:lnTo>
                <a:lnTo>
                  <a:pt x="9406" y="21969"/>
                </a:lnTo>
                <a:lnTo>
                  <a:pt x="9376" y="21993"/>
                </a:lnTo>
                <a:close/>
                <a:moveTo>
                  <a:pt x="9499" y="22145"/>
                </a:moveTo>
                <a:lnTo>
                  <a:pt x="9425" y="22054"/>
                </a:lnTo>
                <a:lnTo>
                  <a:pt x="9455" y="22030"/>
                </a:lnTo>
                <a:lnTo>
                  <a:pt x="9529" y="22120"/>
                </a:lnTo>
                <a:lnTo>
                  <a:pt x="9499" y="22145"/>
                </a:lnTo>
                <a:close/>
                <a:moveTo>
                  <a:pt x="9621" y="22296"/>
                </a:moveTo>
                <a:lnTo>
                  <a:pt x="9548" y="22205"/>
                </a:lnTo>
                <a:lnTo>
                  <a:pt x="9578" y="22181"/>
                </a:lnTo>
                <a:lnTo>
                  <a:pt x="9651" y="22272"/>
                </a:lnTo>
                <a:lnTo>
                  <a:pt x="9621" y="22296"/>
                </a:lnTo>
                <a:close/>
                <a:moveTo>
                  <a:pt x="9744" y="22447"/>
                </a:moveTo>
                <a:lnTo>
                  <a:pt x="9670" y="22357"/>
                </a:lnTo>
                <a:lnTo>
                  <a:pt x="9700" y="22332"/>
                </a:lnTo>
                <a:lnTo>
                  <a:pt x="9774" y="22423"/>
                </a:lnTo>
                <a:lnTo>
                  <a:pt x="9744" y="22447"/>
                </a:lnTo>
                <a:close/>
                <a:moveTo>
                  <a:pt x="9866" y="22599"/>
                </a:moveTo>
                <a:lnTo>
                  <a:pt x="9793" y="22508"/>
                </a:lnTo>
                <a:lnTo>
                  <a:pt x="9823" y="22483"/>
                </a:lnTo>
                <a:lnTo>
                  <a:pt x="9896" y="22574"/>
                </a:lnTo>
                <a:lnTo>
                  <a:pt x="9866" y="22599"/>
                </a:lnTo>
                <a:close/>
                <a:moveTo>
                  <a:pt x="9989" y="22750"/>
                </a:moveTo>
                <a:lnTo>
                  <a:pt x="9915" y="22659"/>
                </a:lnTo>
                <a:lnTo>
                  <a:pt x="9945" y="22635"/>
                </a:lnTo>
                <a:lnTo>
                  <a:pt x="10019" y="22725"/>
                </a:lnTo>
                <a:lnTo>
                  <a:pt x="9989" y="22750"/>
                </a:lnTo>
                <a:close/>
                <a:moveTo>
                  <a:pt x="10111" y="22901"/>
                </a:moveTo>
                <a:lnTo>
                  <a:pt x="10038" y="22810"/>
                </a:lnTo>
                <a:lnTo>
                  <a:pt x="10068" y="22786"/>
                </a:lnTo>
                <a:lnTo>
                  <a:pt x="10141" y="22877"/>
                </a:lnTo>
                <a:lnTo>
                  <a:pt x="10111" y="22901"/>
                </a:lnTo>
                <a:close/>
                <a:moveTo>
                  <a:pt x="10234" y="23052"/>
                </a:moveTo>
                <a:lnTo>
                  <a:pt x="10160" y="22962"/>
                </a:lnTo>
                <a:lnTo>
                  <a:pt x="10190" y="22937"/>
                </a:lnTo>
                <a:lnTo>
                  <a:pt x="10264" y="23028"/>
                </a:lnTo>
                <a:lnTo>
                  <a:pt x="10234" y="23052"/>
                </a:lnTo>
                <a:close/>
                <a:moveTo>
                  <a:pt x="10356" y="23204"/>
                </a:moveTo>
                <a:lnTo>
                  <a:pt x="10283" y="23113"/>
                </a:lnTo>
                <a:lnTo>
                  <a:pt x="10313" y="23089"/>
                </a:lnTo>
                <a:lnTo>
                  <a:pt x="10386" y="23179"/>
                </a:lnTo>
                <a:lnTo>
                  <a:pt x="10356" y="23204"/>
                </a:lnTo>
                <a:close/>
                <a:moveTo>
                  <a:pt x="21000" y="25143"/>
                </a:moveTo>
                <a:lnTo>
                  <a:pt x="21000" y="25086"/>
                </a:lnTo>
                <a:lnTo>
                  <a:pt x="20989" y="25074"/>
                </a:lnTo>
                <a:lnTo>
                  <a:pt x="20960" y="25100"/>
                </a:lnTo>
                <a:lnTo>
                  <a:pt x="21000" y="25143"/>
                </a:lnTo>
                <a:close/>
                <a:moveTo>
                  <a:pt x="19691" y="23723"/>
                </a:moveTo>
                <a:lnTo>
                  <a:pt x="19610" y="23636"/>
                </a:lnTo>
                <a:lnTo>
                  <a:pt x="19639" y="23609"/>
                </a:lnTo>
                <a:lnTo>
                  <a:pt x="19719" y="23697"/>
                </a:lnTo>
                <a:lnTo>
                  <a:pt x="19691" y="23723"/>
                </a:lnTo>
                <a:close/>
                <a:moveTo>
                  <a:pt x="19826" y="23870"/>
                </a:moveTo>
                <a:lnTo>
                  <a:pt x="19745" y="23782"/>
                </a:lnTo>
                <a:lnTo>
                  <a:pt x="19774" y="23756"/>
                </a:lnTo>
                <a:lnTo>
                  <a:pt x="19854" y="23843"/>
                </a:lnTo>
                <a:lnTo>
                  <a:pt x="19826" y="23870"/>
                </a:lnTo>
                <a:close/>
                <a:moveTo>
                  <a:pt x="19961" y="24016"/>
                </a:moveTo>
                <a:lnTo>
                  <a:pt x="19880" y="23929"/>
                </a:lnTo>
                <a:lnTo>
                  <a:pt x="19909" y="23902"/>
                </a:lnTo>
                <a:lnTo>
                  <a:pt x="19989" y="23990"/>
                </a:lnTo>
                <a:lnTo>
                  <a:pt x="19961" y="24016"/>
                </a:lnTo>
                <a:close/>
                <a:moveTo>
                  <a:pt x="20096" y="24162"/>
                </a:moveTo>
                <a:lnTo>
                  <a:pt x="20015" y="24075"/>
                </a:lnTo>
                <a:lnTo>
                  <a:pt x="20044" y="24049"/>
                </a:lnTo>
                <a:lnTo>
                  <a:pt x="20124" y="24136"/>
                </a:lnTo>
                <a:lnTo>
                  <a:pt x="20096" y="24162"/>
                </a:lnTo>
                <a:close/>
                <a:moveTo>
                  <a:pt x="20231" y="24309"/>
                </a:moveTo>
                <a:lnTo>
                  <a:pt x="20150" y="24221"/>
                </a:lnTo>
                <a:lnTo>
                  <a:pt x="20179" y="24195"/>
                </a:lnTo>
                <a:lnTo>
                  <a:pt x="20259" y="24283"/>
                </a:lnTo>
                <a:lnTo>
                  <a:pt x="20231" y="24309"/>
                </a:lnTo>
                <a:close/>
                <a:moveTo>
                  <a:pt x="20366" y="24455"/>
                </a:moveTo>
                <a:lnTo>
                  <a:pt x="20285" y="24368"/>
                </a:lnTo>
                <a:lnTo>
                  <a:pt x="20314" y="24342"/>
                </a:lnTo>
                <a:lnTo>
                  <a:pt x="20394" y="24429"/>
                </a:lnTo>
                <a:lnTo>
                  <a:pt x="20366" y="24455"/>
                </a:lnTo>
                <a:close/>
                <a:moveTo>
                  <a:pt x="20501" y="24602"/>
                </a:moveTo>
                <a:lnTo>
                  <a:pt x="20420" y="24514"/>
                </a:lnTo>
                <a:lnTo>
                  <a:pt x="20449" y="24488"/>
                </a:lnTo>
                <a:lnTo>
                  <a:pt x="20529" y="24576"/>
                </a:lnTo>
                <a:lnTo>
                  <a:pt x="20501" y="24602"/>
                </a:lnTo>
                <a:close/>
                <a:moveTo>
                  <a:pt x="20636" y="24748"/>
                </a:moveTo>
                <a:lnTo>
                  <a:pt x="20555" y="24661"/>
                </a:lnTo>
                <a:lnTo>
                  <a:pt x="20584" y="24635"/>
                </a:lnTo>
                <a:lnTo>
                  <a:pt x="20664" y="24722"/>
                </a:lnTo>
                <a:lnTo>
                  <a:pt x="20636" y="24748"/>
                </a:lnTo>
                <a:close/>
                <a:moveTo>
                  <a:pt x="20771" y="24895"/>
                </a:moveTo>
                <a:lnTo>
                  <a:pt x="20690" y="24807"/>
                </a:lnTo>
                <a:lnTo>
                  <a:pt x="20719" y="24781"/>
                </a:lnTo>
                <a:lnTo>
                  <a:pt x="20799" y="24869"/>
                </a:lnTo>
                <a:lnTo>
                  <a:pt x="20771" y="24895"/>
                </a:lnTo>
                <a:close/>
                <a:moveTo>
                  <a:pt x="20906" y="25041"/>
                </a:moveTo>
                <a:lnTo>
                  <a:pt x="20825" y="24954"/>
                </a:lnTo>
                <a:lnTo>
                  <a:pt x="20854" y="24928"/>
                </a:lnTo>
                <a:lnTo>
                  <a:pt x="20934" y="25015"/>
                </a:lnTo>
                <a:lnTo>
                  <a:pt x="20906" y="25041"/>
                </a:lnTo>
                <a:close/>
                <a:moveTo>
                  <a:pt x="19232" y="15889"/>
                </a:moveTo>
                <a:lnTo>
                  <a:pt x="19229" y="15800"/>
                </a:lnTo>
                <a:cubicBezTo>
                  <a:pt x="19212" y="15800"/>
                  <a:pt x="19195" y="15797"/>
                  <a:pt x="19179" y="15793"/>
                </a:cubicBezTo>
                <a:lnTo>
                  <a:pt x="19153" y="15859"/>
                </a:lnTo>
                <a:lnTo>
                  <a:pt x="19117" y="15845"/>
                </a:lnTo>
                <a:lnTo>
                  <a:pt x="19142" y="15781"/>
                </a:lnTo>
                <a:cubicBezTo>
                  <a:pt x="19059" y="15745"/>
                  <a:pt x="19000" y="15662"/>
                  <a:pt x="19000" y="15565"/>
                </a:cubicBezTo>
                <a:cubicBezTo>
                  <a:pt x="19000" y="15500"/>
                  <a:pt x="19027" y="15441"/>
                  <a:pt x="19070" y="15398"/>
                </a:cubicBezTo>
                <a:lnTo>
                  <a:pt x="19014" y="15332"/>
                </a:lnTo>
                <a:lnTo>
                  <a:pt x="19043" y="15307"/>
                </a:lnTo>
                <a:lnTo>
                  <a:pt x="19099" y="15373"/>
                </a:lnTo>
                <a:cubicBezTo>
                  <a:pt x="19138" y="15346"/>
                  <a:pt x="19184" y="15330"/>
                  <a:pt x="19235" y="15330"/>
                </a:cubicBezTo>
                <a:cubicBezTo>
                  <a:pt x="19301" y="15330"/>
                  <a:pt x="19361" y="15358"/>
                  <a:pt x="19404" y="15402"/>
                </a:cubicBezTo>
                <a:lnTo>
                  <a:pt x="19466" y="15353"/>
                </a:lnTo>
                <a:lnTo>
                  <a:pt x="19490" y="15384"/>
                </a:lnTo>
                <a:lnTo>
                  <a:pt x="19429" y="15432"/>
                </a:lnTo>
                <a:cubicBezTo>
                  <a:pt x="19455" y="15470"/>
                  <a:pt x="19470" y="15516"/>
                  <a:pt x="19470" y="15565"/>
                </a:cubicBezTo>
                <a:cubicBezTo>
                  <a:pt x="19470" y="15594"/>
                  <a:pt x="19465" y="15622"/>
                  <a:pt x="19455" y="15648"/>
                </a:cubicBezTo>
                <a:lnTo>
                  <a:pt x="19537" y="15685"/>
                </a:lnTo>
                <a:lnTo>
                  <a:pt x="19521" y="15720"/>
                </a:lnTo>
                <a:lnTo>
                  <a:pt x="19438" y="15683"/>
                </a:lnTo>
                <a:cubicBezTo>
                  <a:pt x="19403" y="15744"/>
                  <a:pt x="19340" y="15788"/>
                  <a:pt x="19268" y="15798"/>
                </a:cubicBezTo>
                <a:lnTo>
                  <a:pt x="19270" y="15888"/>
                </a:lnTo>
                <a:lnTo>
                  <a:pt x="19232" y="15889"/>
                </a:lnTo>
                <a:close/>
                <a:moveTo>
                  <a:pt x="19237" y="16084"/>
                </a:moveTo>
                <a:lnTo>
                  <a:pt x="19234" y="15967"/>
                </a:lnTo>
                <a:lnTo>
                  <a:pt x="19273" y="15966"/>
                </a:lnTo>
                <a:lnTo>
                  <a:pt x="19276" y="16083"/>
                </a:lnTo>
                <a:lnTo>
                  <a:pt x="19237" y="16084"/>
                </a:lnTo>
                <a:close/>
                <a:moveTo>
                  <a:pt x="19243" y="16278"/>
                </a:moveTo>
                <a:lnTo>
                  <a:pt x="19239" y="16162"/>
                </a:lnTo>
                <a:lnTo>
                  <a:pt x="19278" y="16161"/>
                </a:lnTo>
                <a:lnTo>
                  <a:pt x="19282" y="16277"/>
                </a:lnTo>
                <a:lnTo>
                  <a:pt x="19243" y="16278"/>
                </a:lnTo>
                <a:close/>
                <a:moveTo>
                  <a:pt x="19248" y="16473"/>
                </a:moveTo>
                <a:lnTo>
                  <a:pt x="19245" y="16356"/>
                </a:lnTo>
                <a:lnTo>
                  <a:pt x="19284" y="16355"/>
                </a:lnTo>
                <a:lnTo>
                  <a:pt x="19287" y="16472"/>
                </a:lnTo>
                <a:lnTo>
                  <a:pt x="19248" y="16473"/>
                </a:lnTo>
                <a:close/>
                <a:moveTo>
                  <a:pt x="19254" y="16667"/>
                </a:moveTo>
                <a:lnTo>
                  <a:pt x="19251" y="16551"/>
                </a:lnTo>
                <a:lnTo>
                  <a:pt x="19289" y="16550"/>
                </a:lnTo>
                <a:lnTo>
                  <a:pt x="19293" y="16666"/>
                </a:lnTo>
                <a:lnTo>
                  <a:pt x="19254" y="16667"/>
                </a:lnTo>
                <a:close/>
                <a:moveTo>
                  <a:pt x="19260" y="16862"/>
                </a:moveTo>
                <a:lnTo>
                  <a:pt x="19256" y="16745"/>
                </a:lnTo>
                <a:lnTo>
                  <a:pt x="19295" y="16744"/>
                </a:lnTo>
                <a:lnTo>
                  <a:pt x="19298" y="16861"/>
                </a:lnTo>
                <a:lnTo>
                  <a:pt x="19260" y="16862"/>
                </a:lnTo>
                <a:close/>
                <a:moveTo>
                  <a:pt x="19265" y="17057"/>
                </a:moveTo>
                <a:lnTo>
                  <a:pt x="19262" y="16940"/>
                </a:lnTo>
                <a:lnTo>
                  <a:pt x="19301" y="16939"/>
                </a:lnTo>
                <a:lnTo>
                  <a:pt x="19304" y="17055"/>
                </a:lnTo>
                <a:lnTo>
                  <a:pt x="19265" y="17057"/>
                </a:lnTo>
                <a:close/>
                <a:moveTo>
                  <a:pt x="19271" y="17251"/>
                </a:moveTo>
                <a:lnTo>
                  <a:pt x="19267" y="17134"/>
                </a:lnTo>
                <a:lnTo>
                  <a:pt x="19306" y="17133"/>
                </a:lnTo>
                <a:lnTo>
                  <a:pt x="19310" y="17250"/>
                </a:lnTo>
                <a:lnTo>
                  <a:pt x="19271" y="17251"/>
                </a:lnTo>
                <a:close/>
                <a:moveTo>
                  <a:pt x="19276" y="17446"/>
                </a:moveTo>
                <a:lnTo>
                  <a:pt x="19273" y="17329"/>
                </a:lnTo>
                <a:lnTo>
                  <a:pt x="19312" y="17328"/>
                </a:lnTo>
                <a:lnTo>
                  <a:pt x="19315" y="17445"/>
                </a:lnTo>
                <a:lnTo>
                  <a:pt x="19276" y="17446"/>
                </a:lnTo>
                <a:close/>
                <a:moveTo>
                  <a:pt x="19282" y="17640"/>
                </a:moveTo>
                <a:lnTo>
                  <a:pt x="19279" y="17524"/>
                </a:lnTo>
                <a:lnTo>
                  <a:pt x="19318" y="17522"/>
                </a:lnTo>
                <a:lnTo>
                  <a:pt x="19321" y="17639"/>
                </a:lnTo>
                <a:lnTo>
                  <a:pt x="19282" y="17640"/>
                </a:lnTo>
                <a:close/>
                <a:moveTo>
                  <a:pt x="19288" y="17835"/>
                </a:moveTo>
                <a:lnTo>
                  <a:pt x="19284" y="17718"/>
                </a:lnTo>
                <a:lnTo>
                  <a:pt x="19323" y="17717"/>
                </a:lnTo>
                <a:lnTo>
                  <a:pt x="19326" y="17834"/>
                </a:lnTo>
                <a:lnTo>
                  <a:pt x="19288" y="17835"/>
                </a:lnTo>
                <a:close/>
                <a:moveTo>
                  <a:pt x="19293" y="18029"/>
                </a:moveTo>
                <a:lnTo>
                  <a:pt x="19290" y="17913"/>
                </a:lnTo>
                <a:lnTo>
                  <a:pt x="19329" y="17911"/>
                </a:lnTo>
                <a:lnTo>
                  <a:pt x="19332" y="18028"/>
                </a:lnTo>
                <a:lnTo>
                  <a:pt x="19293" y="18029"/>
                </a:lnTo>
                <a:close/>
                <a:moveTo>
                  <a:pt x="19299" y="18224"/>
                </a:moveTo>
                <a:lnTo>
                  <a:pt x="19296" y="18107"/>
                </a:lnTo>
                <a:lnTo>
                  <a:pt x="19334" y="18106"/>
                </a:lnTo>
                <a:lnTo>
                  <a:pt x="19338" y="18223"/>
                </a:lnTo>
                <a:lnTo>
                  <a:pt x="19299" y="18224"/>
                </a:lnTo>
                <a:close/>
                <a:moveTo>
                  <a:pt x="19305" y="18418"/>
                </a:moveTo>
                <a:lnTo>
                  <a:pt x="19301" y="18302"/>
                </a:lnTo>
                <a:lnTo>
                  <a:pt x="19340" y="18301"/>
                </a:lnTo>
                <a:lnTo>
                  <a:pt x="19343" y="18417"/>
                </a:lnTo>
                <a:lnTo>
                  <a:pt x="19305" y="18418"/>
                </a:lnTo>
                <a:close/>
                <a:moveTo>
                  <a:pt x="19310" y="18613"/>
                </a:moveTo>
                <a:lnTo>
                  <a:pt x="19307" y="18496"/>
                </a:lnTo>
                <a:lnTo>
                  <a:pt x="19346" y="18495"/>
                </a:lnTo>
                <a:lnTo>
                  <a:pt x="19349" y="18612"/>
                </a:lnTo>
                <a:lnTo>
                  <a:pt x="19310" y="18613"/>
                </a:lnTo>
                <a:close/>
                <a:moveTo>
                  <a:pt x="19316" y="18807"/>
                </a:moveTo>
                <a:lnTo>
                  <a:pt x="19312" y="18691"/>
                </a:lnTo>
                <a:lnTo>
                  <a:pt x="19351" y="18690"/>
                </a:lnTo>
                <a:lnTo>
                  <a:pt x="19355" y="18806"/>
                </a:lnTo>
                <a:lnTo>
                  <a:pt x="19316" y="18807"/>
                </a:lnTo>
                <a:close/>
                <a:moveTo>
                  <a:pt x="19321" y="19002"/>
                </a:moveTo>
                <a:lnTo>
                  <a:pt x="19318" y="18885"/>
                </a:lnTo>
                <a:lnTo>
                  <a:pt x="19357" y="18884"/>
                </a:lnTo>
                <a:lnTo>
                  <a:pt x="19360" y="19001"/>
                </a:lnTo>
                <a:lnTo>
                  <a:pt x="19321" y="19002"/>
                </a:lnTo>
                <a:close/>
                <a:moveTo>
                  <a:pt x="19327" y="19197"/>
                </a:moveTo>
                <a:lnTo>
                  <a:pt x="19324" y="19080"/>
                </a:lnTo>
                <a:lnTo>
                  <a:pt x="19362" y="19079"/>
                </a:lnTo>
                <a:lnTo>
                  <a:pt x="19366" y="19195"/>
                </a:lnTo>
                <a:lnTo>
                  <a:pt x="19327" y="19197"/>
                </a:lnTo>
                <a:close/>
                <a:moveTo>
                  <a:pt x="19333" y="19391"/>
                </a:moveTo>
                <a:lnTo>
                  <a:pt x="19329" y="19274"/>
                </a:lnTo>
                <a:lnTo>
                  <a:pt x="19368" y="19273"/>
                </a:lnTo>
                <a:lnTo>
                  <a:pt x="19371" y="19390"/>
                </a:lnTo>
                <a:lnTo>
                  <a:pt x="19333" y="19391"/>
                </a:lnTo>
                <a:close/>
                <a:moveTo>
                  <a:pt x="19338" y="19586"/>
                </a:moveTo>
                <a:lnTo>
                  <a:pt x="19335" y="19469"/>
                </a:lnTo>
                <a:lnTo>
                  <a:pt x="19374" y="19468"/>
                </a:lnTo>
                <a:lnTo>
                  <a:pt x="19377" y="19584"/>
                </a:lnTo>
                <a:lnTo>
                  <a:pt x="19338" y="19586"/>
                </a:lnTo>
                <a:close/>
                <a:moveTo>
                  <a:pt x="19344" y="19780"/>
                </a:moveTo>
                <a:lnTo>
                  <a:pt x="19340" y="19663"/>
                </a:lnTo>
                <a:lnTo>
                  <a:pt x="19379" y="19662"/>
                </a:lnTo>
                <a:lnTo>
                  <a:pt x="19383" y="19779"/>
                </a:lnTo>
                <a:lnTo>
                  <a:pt x="19344" y="19780"/>
                </a:lnTo>
                <a:close/>
                <a:moveTo>
                  <a:pt x="19349" y="19975"/>
                </a:moveTo>
                <a:lnTo>
                  <a:pt x="19346" y="19858"/>
                </a:lnTo>
                <a:lnTo>
                  <a:pt x="19385" y="19857"/>
                </a:lnTo>
                <a:lnTo>
                  <a:pt x="19388" y="19974"/>
                </a:lnTo>
                <a:lnTo>
                  <a:pt x="19349" y="19975"/>
                </a:lnTo>
                <a:close/>
                <a:moveTo>
                  <a:pt x="19355" y="20169"/>
                </a:moveTo>
                <a:lnTo>
                  <a:pt x="19352" y="20053"/>
                </a:lnTo>
                <a:lnTo>
                  <a:pt x="19391" y="20051"/>
                </a:lnTo>
                <a:lnTo>
                  <a:pt x="19394" y="20168"/>
                </a:lnTo>
                <a:lnTo>
                  <a:pt x="19355" y="20169"/>
                </a:lnTo>
                <a:close/>
                <a:moveTo>
                  <a:pt x="19361" y="20364"/>
                </a:moveTo>
                <a:lnTo>
                  <a:pt x="19357" y="20247"/>
                </a:lnTo>
                <a:lnTo>
                  <a:pt x="19396" y="20246"/>
                </a:lnTo>
                <a:lnTo>
                  <a:pt x="19400" y="20363"/>
                </a:lnTo>
                <a:lnTo>
                  <a:pt x="19361" y="20364"/>
                </a:lnTo>
                <a:close/>
                <a:moveTo>
                  <a:pt x="19366" y="20558"/>
                </a:moveTo>
                <a:lnTo>
                  <a:pt x="19363" y="20442"/>
                </a:lnTo>
                <a:lnTo>
                  <a:pt x="19402" y="20441"/>
                </a:lnTo>
                <a:lnTo>
                  <a:pt x="19405" y="20557"/>
                </a:lnTo>
                <a:lnTo>
                  <a:pt x="19366" y="20558"/>
                </a:lnTo>
                <a:close/>
                <a:moveTo>
                  <a:pt x="19372" y="20753"/>
                </a:moveTo>
                <a:lnTo>
                  <a:pt x="19369" y="20636"/>
                </a:lnTo>
                <a:lnTo>
                  <a:pt x="19407" y="20635"/>
                </a:lnTo>
                <a:lnTo>
                  <a:pt x="19411" y="20752"/>
                </a:lnTo>
                <a:lnTo>
                  <a:pt x="19372" y="20753"/>
                </a:lnTo>
                <a:close/>
                <a:moveTo>
                  <a:pt x="19378" y="20947"/>
                </a:moveTo>
                <a:lnTo>
                  <a:pt x="19374" y="20831"/>
                </a:lnTo>
                <a:lnTo>
                  <a:pt x="19413" y="20830"/>
                </a:lnTo>
                <a:lnTo>
                  <a:pt x="19416" y="20946"/>
                </a:lnTo>
                <a:lnTo>
                  <a:pt x="19378" y="20947"/>
                </a:lnTo>
                <a:close/>
                <a:moveTo>
                  <a:pt x="19383" y="21142"/>
                </a:moveTo>
                <a:lnTo>
                  <a:pt x="19380" y="21025"/>
                </a:lnTo>
                <a:lnTo>
                  <a:pt x="19419" y="21024"/>
                </a:lnTo>
                <a:lnTo>
                  <a:pt x="19422" y="21141"/>
                </a:lnTo>
                <a:lnTo>
                  <a:pt x="19383" y="21142"/>
                </a:lnTo>
                <a:close/>
                <a:moveTo>
                  <a:pt x="19389" y="21336"/>
                </a:moveTo>
                <a:lnTo>
                  <a:pt x="19385" y="21220"/>
                </a:lnTo>
                <a:lnTo>
                  <a:pt x="19424" y="21219"/>
                </a:lnTo>
                <a:lnTo>
                  <a:pt x="19428" y="21335"/>
                </a:lnTo>
                <a:lnTo>
                  <a:pt x="19389" y="21336"/>
                </a:lnTo>
                <a:close/>
                <a:moveTo>
                  <a:pt x="19394" y="21531"/>
                </a:moveTo>
                <a:lnTo>
                  <a:pt x="19391" y="21414"/>
                </a:lnTo>
                <a:lnTo>
                  <a:pt x="19430" y="21413"/>
                </a:lnTo>
                <a:lnTo>
                  <a:pt x="19433" y="21530"/>
                </a:lnTo>
                <a:lnTo>
                  <a:pt x="19394" y="21531"/>
                </a:lnTo>
                <a:close/>
                <a:moveTo>
                  <a:pt x="19400" y="21726"/>
                </a:moveTo>
                <a:lnTo>
                  <a:pt x="19397" y="21609"/>
                </a:lnTo>
                <a:lnTo>
                  <a:pt x="19435" y="21608"/>
                </a:lnTo>
                <a:lnTo>
                  <a:pt x="19439" y="21724"/>
                </a:lnTo>
                <a:lnTo>
                  <a:pt x="19400" y="21726"/>
                </a:lnTo>
                <a:close/>
                <a:moveTo>
                  <a:pt x="19406" y="21920"/>
                </a:moveTo>
                <a:lnTo>
                  <a:pt x="19402" y="21803"/>
                </a:lnTo>
                <a:lnTo>
                  <a:pt x="19441" y="21802"/>
                </a:lnTo>
                <a:lnTo>
                  <a:pt x="19444" y="21919"/>
                </a:lnTo>
                <a:lnTo>
                  <a:pt x="19406" y="21920"/>
                </a:lnTo>
                <a:close/>
                <a:moveTo>
                  <a:pt x="19411" y="22115"/>
                </a:moveTo>
                <a:lnTo>
                  <a:pt x="19408" y="21998"/>
                </a:lnTo>
                <a:lnTo>
                  <a:pt x="19447" y="21997"/>
                </a:lnTo>
                <a:lnTo>
                  <a:pt x="19450" y="22114"/>
                </a:lnTo>
                <a:lnTo>
                  <a:pt x="19411" y="22115"/>
                </a:lnTo>
                <a:close/>
                <a:moveTo>
                  <a:pt x="19417" y="22309"/>
                </a:moveTo>
                <a:lnTo>
                  <a:pt x="19414" y="22193"/>
                </a:lnTo>
                <a:lnTo>
                  <a:pt x="19452" y="22191"/>
                </a:lnTo>
                <a:lnTo>
                  <a:pt x="19456" y="22308"/>
                </a:lnTo>
                <a:lnTo>
                  <a:pt x="19417" y="22309"/>
                </a:lnTo>
                <a:close/>
                <a:moveTo>
                  <a:pt x="19423" y="22504"/>
                </a:moveTo>
                <a:lnTo>
                  <a:pt x="19419" y="22387"/>
                </a:lnTo>
                <a:lnTo>
                  <a:pt x="19458" y="22386"/>
                </a:lnTo>
                <a:lnTo>
                  <a:pt x="19461" y="22503"/>
                </a:lnTo>
                <a:lnTo>
                  <a:pt x="19423" y="22504"/>
                </a:lnTo>
                <a:close/>
                <a:moveTo>
                  <a:pt x="19428" y="22698"/>
                </a:moveTo>
                <a:lnTo>
                  <a:pt x="19425" y="22582"/>
                </a:lnTo>
                <a:lnTo>
                  <a:pt x="19464" y="22580"/>
                </a:lnTo>
                <a:lnTo>
                  <a:pt x="19467" y="22697"/>
                </a:lnTo>
                <a:lnTo>
                  <a:pt x="19428" y="22698"/>
                </a:lnTo>
                <a:close/>
                <a:moveTo>
                  <a:pt x="19434" y="22893"/>
                </a:moveTo>
                <a:lnTo>
                  <a:pt x="19430" y="22776"/>
                </a:lnTo>
                <a:lnTo>
                  <a:pt x="19469" y="22775"/>
                </a:lnTo>
                <a:lnTo>
                  <a:pt x="19473" y="22892"/>
                </a:lnTo>
                <a:lnTo>
                  <a:pt x="19434" y="22893"/>
                </a:lnTo>
                <a:close/>
                <a:moveTo>
                  <a:pt x="19439" y="23087"/>
                </a:moveTo>
                <a:lnTo>
                  <a:pt x="19436" y="22971"/>
                </a:lnTo>
                <a:lnTo>
                  <a:pt x="19475" y="22970"/>
                </a:lnTo>
                <a:lnTo>
                  <a:pt x="19478" y="23086"/>
                </a:lnTo>
                <a:lnTo>
                  <a:pt x="19439" y="23087"/>
                </a:lnTo>
                <a:close/>
                <a:moveTo>
                  <a:pt x="15303" y="25493"/>
                </a:moveTo>
                <a:lnTo>
                  <a:pt x="15266" y="25482"/>
                </a:lnTo>
                <a:lnTo>
                  <a:pt x="15290" y="25402"/>
                </a:lnTo>
                <a:cubicBezTo>
                  <a:pt x="15206" y="25366"/>
                  <a:pt x="15147" y="25283"/>
                  <a:pt x="15147" y="25186"/>
                </a:cubicBezTo>
                <a:cubicBezTo>
                  <a:pt x="15147" y="25168"/>
                  <a:pt x="15149" y="25150"/>
                  <a:pt x="15153" y="25133"/>
                </a:cubicBezTo>
                <a:lnTo>
                  <a:pt x="15071" y="25104"/>
                </a:lnTo>
                <a:lnTo>
                  <a:pt x="15084" y="25067"/>
                </a:lnTo>
                <a:lnTo>
                  <a:pt x="15165" y="25096"/>
                </a:lnTo>
                <a:cubicBezTo>
                  <a:pt x="15183" y="25052"/>
                  <a:pt x="15214" y="25015"/>
                  <a:pt x="15253" y="24989"/>
                </a:cubicBezTo>
                <a:lnTo>
                  <a:pt x="15215" y="24919"/>
                </a:lnTo>
                <a:lnTo>
                  <a:pt x="15249" y="24900"/>
                </a:lnTo>
                <a:lnTo>
                  <a:pt x="15288" y="24971"/>
                </a:lnTo>
                <a:cubicBezTo>
                  <a:pt x="15316" y="24958"/>
                  <a:pt x="15348" y="24951"/>
                  <a:pt x="15382" y="24951"/>
                </a:cubicBezTo>
                <a:cubicBezTo>
                  <a:pt x="15410" y="24951"/>
                  <a:pt x="15438" y="24956"/>
                  <a:pt x="15463" y="24965"/>
                </a:cubicBezTo>
                <a:lnTo>
                  <a:pt x="15497" y="24881"/>
                </a:lnTo>
                <a:lnTo>
                  <a:pt x="15533" y="24895"/>
                </a:lnTo>
                <a:lnTo>
                  <a:pt x="15498" y="24982"/>
                </a:lnTo>
                <a:cubicBezTo>
                  <a:pt x="15536" y="25003"/>
                  <a:pt x="15567" y="25034"/>
                  <a:pt x="15587" y="25072"/>
                </a:cubicBezTo>
                <a:lnTo>
                  <a:pt x="15656" y="25042"/>
                </a:lnTo>
                <a:lnTo>
                  <a:pt x="15671" y="25077"/>
                </a:lnTo>
                <a:lnTo>
                  <a:pt x="15603" y="25107"/>
                </a:lnTo>
                <a:cubicBezTo>
                  <a:pt x="15612" y="25132"/>
                  <a:pt x="15617" y="25158"/>
                  <a:pt x="15617" y="25186"/>
                </a:cubicBezTo>
                <a:cubicBezTo>
                  <a:pt x="15617" y="25316"/>
                  <a:pt x="15512" y="25421"/>
                  <a:pt x="15382" y="25421"/>
                </a:cubicBezTo>
                <a:lnTo>
                  <a:pt x="15382" y="25421"/>
                </a:lnTo>
                <a:cubicBezTo>
                  <a:pt x="15363" y="25421"/>
                  <a:pt x="15344" y="25419"/>
                  <a:pt x="15327" y="25414"/>
                </a:cubicBezTo>
                <a:lnTo>
                  <a:pt x="15303" y="25493"/>
                </a:lnTo>
                <a:close/>
                <a:moveTo>
                  <a:pt x="15246" y="25678"/>
                </a:moveTo>
                <a:lnTo>
                  <a:pt x="15209" y="25666"/>
                </a:lnTo>
                <a:lnTo>
                  <a:pt x="15243" y="25555"/>
                </a:lnTo>
                <a:lnTo>
                  <a:pt x="15280" y="25567"/>
                </a:lnTo>
                <a:lnTo>
                  <a:pt x="15246" y="25678"/>
                </a:lnTo>
                <a:close/>
                <a:moveTo>
                  <a:pt x="15190" y="25862"/>
                </a:moveTo>
                <a:lnTo>
                  <a:pt x="15153" y="25851"/>
                </a:lnTo>
                <a:lnTo>
                  <a:pt x="15187" y="25740"/>
                </a:lnTo>
                <a:lnTo>
                  <a:pt x="15224" y="25751"/>
                </a:lnTo>
                <a:lnTo>
                  <a:pt x="15190" y="25862"/>
                </a:lnTo>
                <a:close/>
                <a:moveTo>
                  <a:pt x="15134" y="26047"/>
                </a:moveTo>
                <a:lnTo>
                  <a:pt x="15097" y="26036"/>
                </a:lnTo>
                <a:lnTo>
                  <a:pt x="15130" y="25925"/>
                </a:lnTo>
                <a:lnTo>
                  <a:pt x="15168" y="25936"/>
                </a:lnTo>
                <a:lnTo>
                  <a:pt x="15134" y="26047"/>
                </a:lnTo>
                <a:close/>
                <a:moveTo>
                  <a:pt x="15077" y="26232"/>
                </a:moveTo>
                <a:lnTo>
                  <a:pt x="15040" y="26221"/>
                </a:lnTo>
                <a:lnTo>
                  <a:pt x="15074" y="26110"/>
                </a:lnTo>
                <a:lnTo>
                  <a:pt x="15111" y="26121"/>
                </a:lnTo>
                <a:lnTo>
                  <a:pt x="15077" y="26232"/>
                </a:lnTo>
                <a:close/>
                <a:moveTo>
                  <a:pt x="15021" y="26417"/>
                </a:moveTo>
                <a:lnTo>
                  <a:pt x="14984" y="26405"/>
                </a:lnTo>
                <a:lnTo>
                  <a:pt x="15018" y="26294"/>
                </a:lnTo>
                <a:lnTo>
                  <a:pt x="15055" y="26306"/>
                </a:lnTo>
                <a:lnTo>
                  <a:pt x="15021" y="26417"/>
                </a:lnTo>
                <a:close/>
                <a:moveTo>
                  <a:pt x="14965" y="26601"/>
                </a:moveTo>
                <a:lnTo>
                  <a:pt x="14928" y="26590"/>
                </a:lnTo>
                <a:lnTo>
                  <a:pt x="14961" y="26479"/>
                </a:lnTo>
                <a:lnTo>
                  <a:pt x="14999" y="26491"/>
                </a:lnTo>
                <a:lnTo>
                  <a:pt x="14965" y="26601"/>
                </a:lnTo>
                <a:close/>
                <a:moveTo>
                  <a:pt x="14909" y="26786"/>
                </a:moveTo>
                <a:lnTo>
                  <a:pt x="14871" y="26775"/>
                </a:lnTo>
                <a:lnTo>
                  <a:pt x="14905" y="26664"/>
                </a:lnTo>
                <a:lnTo>
                  <a:pt x="14942" y="26675"/>
                </a:lnTo>
                <a:lnTo>
                  <a:pt x="14909" y="26786"/>
                </a:lnTo>
                <a:close/>
                <a:moveTo>
                  <a:pt x="14852" y="26971"/>
                </a:moveTo>
                <a:lnTo>
                  <a:pt x="14815" y="26960"/>
                </a:lnTo>
                <a:lnTo>
                  <a:pt x="14849" y="26849"/>
                </a:lnTo>
                <a:lnTo>
                  <a:pt x="14886" y="26860"/>
                </a:lnTo>
                <a:lnTo>
                  <a:pt x="14852" y="26971"/>
                </a:lnTo>
                <a:close/>
                <a:moveTo>
                  <a:pt x="14796" y="27156"/>
                </a:moveTo>
                <a:lnTo>
                  <a:pt x="14759" y="27144"/>
                </a:lnTo>
                <a:lnTo>
                  <a:pt x="14793" y="27034"/>
                </a:lnTo>
                <a:lnTo>
                  <a:pt x="14830" y="27045"/>
                </a:lnTo>
                <a:lnTo>
                  <a:pt x="14796" y="27156"/>
                </a:lnTo>
                <a:close/>
                <a:moveTo>
                  <a:pt x="14740" y="27341"/>
                </a:moveTo>
                <a:lnTo>
                  <a:pt x="14702" y="27329"/>
                </a:lnTo>
                <a:lnTo>
                  <a:pt x="14736" y="27218"/>
                </a:lnTo>
                <a:lnTo>
                  <a:pt x="14773" y="27230"/>
                </a:lnTo>
                <a:lnTo>
                  <a:pt x="14740" y="27341"/>
                </a:lnTo>
                <a:close/>
                <a:moveTo>
                  <a:pt x="14683" y="27525"/>
                </a:moveTo>
                <a:lnTo>
                  <a:pt x="14646" y="27514"/>
                </a:lnTo>
                <a:lnTo>
                  <a:pt x="14680" y="27403"/>
                </a:lnTo>
                <a:lnTo>
                  <a:pt x="14717" y="27414"/>
                </a:lnTo>
                <a:lnTo>
                  <a:pt x="14683" y="27525"/>
                </a:lnTo>
                <a:close/>
                <a:moveTo>
                  <a:pt x="14627" y="27710"/>
                </a:moveTo>
                <a:lnTo>
                  <a:pt x="14590" y="27699"/>
                </a:lnTo>
                <a:lnTo>
                  <a:pt x="14624" y="27588"/>
                </a:lnTo>
                <a:lnTo>
                  <a:pt x="14661" y="27599"/>
                </a:lnTo>
                <a:lnTo>
                  <a:pt x="14627" y="27710"/>
                </a:lnTo>
                <a:close/>
                <a:moveTo>
                  <a:pt x="14571" y="27895"/>
                </a:moveTo>
                <a:lnTo>
                  <a:pt x="14534" y="27884"/>
                </a:lnTo>
                <a:lnTo>
                  <a:pt x="14567" y="27773"/>
                </a:lnTo>
                <a:lnTo>
                  <a:pt x="14604" y="27784"/>
                </a:lnTo>
                <a:lnTo>
                  <a:pt x="14571" y="27895"/>
                </a:lnTo>
                <a:close/>
                <a:moveTo>
                  <a:pt x="14514" y="28080"/>
                </a:moveTo>
                <a:lnTo>
                  <a:pt x="14477" y="28068"/>
                </a:lnTo>
                <a:lnTo>
                  <a:pt x="14511" y="27957"/>
                </a:lnTo>
                <a:lnTo>
                  <a:pt x="14548" y="27969"/>
                </a:lnTo>
                <a:lnTo>
                  <a:pt x="14514" y="28080"/>
                </a:lnTo>
                <a:close/>
                <a:moveTo>
                  <a:pt x="14458" y="28264"/>
                </a:moveTo>
                <a:lnTo>
                  <a:pt x="14421" y="28253"/>
                </a:lnTo>
                <a:lnTo>
                  <a:pt x="14455" y="28142"/>
                </a:lnTo>
                <a:lnTo>
                  <a:pt x="14492" y="28153"/>
                </a:lnTo>
                <a:lnTo>
                  <a:pt x="14458" y="28264"/>
                </a:lnTo>
                <a:close/>
                <a:moveTo>
                  <a:pt x="14402" y="28449"/>
                </a:moveTo>
                <a:lnTo>
                  <a:pt x="14365" y="28438"/>
                </a:lnTo>
                <a:lnTo>
                  <a:pt x="14398" y="28327"/>
                </a:lnTo>
                <a:lnTo>
                  <a:pt x="14436" y="28338"/>
                </a:lnTo>
                <a:lnTo>
                  <a:pt x="14402" y="28449"/>
                </a:lnTo>
                <a:close/>
                <a:moveTo>
                  <a:pt x="14345" y="28634"/>
                </a:moveTo>
                <a:lnTo>
                  <a:pt x="14308" y="28623"/>
                </a:lnTo>
                <a:lnTo>
                  <a:pt x="14342" y="28512"/>
                </a:lnTo>
                <a:lnTo>
                  <a:pt x="14379" y="28523"/>
                </a:lnTo>
                <a:lnTo>
                  <a:pt x="14345" y="28634"/>
                </a:lnTo>
                <a:close/>
                <a:moveTo>
                  <a:pt x="14289" y="28819"/>
                </a:moveTo>
                <a:lnTo>
                  <a:pt x="14252" y="28807"/>
                </a:lnTo>
                <a:lnTo>
                  <a:pt x="14286" y="28696"/>
                </a:lnTo>
                <a:lnTo>
                  <a:pt x="14323" y="28708"/>
                </a:lnTo>
                <a:lnTo>
                  <a:pt x="14289" y="28819"/>
                </a:lnTo>
                <a:close/>
                <a:moveTo>
                  <a:pt x="14233" y="29003"/>
                </a:moveTo>
                <a:lnTo>
                  <a:pt x="14196" y="28992"/>
                </a:lnTo>
                <a:lnTo>
                  <a:pt x="14229" y="28881"/>
                </a:lnTo>
                <a:lnTo>
                  <a:pt x="14267" y="28893"/>
                </a:lnTo>
                <a:lnTo>
                  <a:pt x="14233" y="29003"/>
                </a:lnTo>
                <a:close/>
                <a:moveTo>
                  <a:pt x="14177" y="29188"/>
                </a:moveTo>
                <a:lnTo>
                  <a:pt x="14139" y="29177"/>
                </a:lnTo>
                <a:lnTo>
                  <a:pt x="14173" y="29066"/>
                </a:lnTo>
                <a:lnTo>
                  <a:pt x="14210" y="29077"/>
                </a:lnTo>
                <a:lnTo>
                  <a:pt x="14177" y="29188"/>
                </a:lnTo>
                <a:close/>
                <a:moveTo>
                  <a:pt x="14120" y="29373"/>
                </a:moveTo>
                <a:lnTo>
                  <a:pt x="14083" y="29362"/>
                </a:lnTo>
                <a:lnTo>
                  <a:pt x="14117" y="29251"/>
                </a:lnTo>
                <a:lnTo>
                  <a:pt x="14154" y="29262"/>
                </a:lnTo>
                <a:lnTo>
                  <a:pt x="14120" y="29373"/>
                </a:lnTo>
                <a:close/>
                <a:moveTo>
                  <a:pt x="11093" y="23685"/>
                </a:moveTo>
                <a:lnTo>
                  <a:pt x="10982" y="23645"/>
                </a:lnTo>
                <a:lnTo>
                  <a:pt x="10995" y="23608"/>
                </a:lnTo>
                <a:lnTo>
                  <a:pt x="11106" y="23648"/>
                </a:lnTo>
                <a:lnTo>
                  <a:pt x="11093" y="23685"/>
                </a:lnTo>
                <a:close/>
                <a:moveTo>
                  <a:pt x="11279" y="23751"/>
                </a:moveTo>
                <a:lnTo>
                  <a:pt x="11168" y="23711"/>
                </a:lnTo>
                <a:lnTo>
                  <a:pt x="11181" y="23675"/>
                </a:lnTo>
                <a:lnTo>
                  <a:pt x="11292" y="23714"/>
                </a:lnTo>
                <a:lnTo>
                  <a:pt x="11279" y="23751"/>
                </a:lnTo>
                <a:close/>
                <a:moveTo>
                  <a:pt x="11465" y="23817"/>
                </a:moveTo>
                <a:lnTo>
                  <a:pt x="11353" y="23778"/>
                </a:lnTo>
                <a:lnTo>
                  <a:pt x="11366" y="23741"/>
                </a:lnTo>
                <a:lnTo>
                  <a:pt x="11478" y="23781"/>
                </a:lnTo>
                <a:lnTo>
                  <a:pt x="11465" y="23817"/>
                </a:lnTo>
                <a:close/>
                <a:moveTo>
                  <a:pt x="11650" y="23884"/>
                </a:moveTo>
                <a:lnTo>
                  <a:pt x="11539" y="23844"/>
                </a:lnTo>
                <a:lnTo>
                  <a:pt x="11552" y="23807"/>
                </a:lnTo>
                <a:lnTo>
                  <a:pt x="11663" y="23847"/>
                </a:lnTo>
                <a:lnTo>
                  <a:pt x="11650" y="23884"/>
                </a:lnTo>
                <a:close/>
                <a:moveTo>
                  <a:pt x="11836" y="23950"/>
                </a:moveTo>
                <a:lnTo>
                  <a:pt x="11725" y="23910"/>
                </a:lnTo>
                <a:lnTo>
                  <a:pt x="11738" y="23874"/>
                </a:lnTo>
                <a:lnTo>
                  <a:pt x="11849" y="23913"/>
                </a:lnTo>
                <a:lnTo>
                  <a:pt x="11836" y="23950"/>
                </a:lnTo>
                <a:close/>
                <a:moveTo>
                  <a:pt x="12022" y="24016"/>
                </a:moveTo>
                <a:lnTo>
                  <a:pt x="11911" y="23977"/>
                </a:lnTo>
                <a:lnTo>
                  <a:pt x="11924" y="23940"/>
                </a:lnTo>
                <a:lnTo>
                  <a:pt x="12035" y="23980"/>
                </a:lnTo>
                <a:lnTo>
                  <a:pt x="12022" y="24016"/>
                </a:lnTo>
                <a:close/>
                <a:moveTo>
                  <a:pt x="12208" y="24083"/>
                </a:moveTo>
                <a:lnTo>
                  <a:pt x="12097" y="24043"/>
                </a:lnTo>
                <a:lnTo>
                  <a:pt x="12110" y="24006"/>
                </a:lnTo>
                <a:lnTo>
                  <a:pt x="12221" y="24046"/>
                </a:lnTo>
                <a:lnTo>
                  <a:pt x="12208" y="24083"/>
                </a:lnTo>
                <a:close/>
                <a:moveTo>
                  <a:pt x="12394" y="24149"/>
                </a:moveTo>
                <a:lnTo>
                  <a:pt x="12283" y="24109"/>
                </a:lnTo>
                <a:lnTo>
                  <a:pt x="12296" y="24073"/>
                </a:lnTo>
                <a:lnTo>
                  <a:pt x="12407" y="24112"/>
                </a:lnTo>
                <a:lnTo>
                  <a:pt x="12394" y="24149"/>
                </a:lnTo>
                <a:close/>
                <a:moveTo>
                  <a:pt x="12580" y="24215"/>
                </a:moveTo>
                <a:lnTo>
                  <a:pt x="12469" y="24175"/>
                </a:lnTo>
                <a:lnTo>
                  <a:pt x="12482" y="24139"/>
                </a:lnTo>
                <a:lnTo>
                  <a:pt x="12593" y="24179"/>
                </a:lnTo>
                <a:lnTo>
                  <a:pt x="12580" y="24215"/>
                </a:lnTo>
                <a:close/>
                <a:moveTo>
                  <a:pt x="12766" y="24281"/>
                </a:moveTo>
                <a:lnTo>
                  <a:pt x="12654" y="24242"/>
                </a:lnTo>
                <a:lnTo>
                  <a:pt x="12667" y="24205"/>
                </a:lnTo>
                <a:lnTo>
                  <a:pt x="12779" y="24245"/>
                </a:lnTo>
                <a:lnTo>
                  <a:pt x="12766" y="24281"/>
                </a:lnTo>
                <a:close/>
                <a:moveTo>
                  <a:pt x="12952" y="24348"/>
                </a:moveTo>
                <a:lnTo>
                  <a:pt x="12840" y="24308"/>
                </a:lnTo>
                <a:lnTo>
                  <a:pt x="12853" y="24272"/>
                </a:lnTo>
                <a:lnTo>
                  <a:pt x="12965" y="24311"/>
                </a:lnTo>
                <a:lnTo>
                  <a:pt x="12952" y="24348"/>
                </a:lnTo>
                <a:close/>
                <a:moveTo>
                  <a:pt x="13137" y="24414"/>
                </a:moveTo>
                <a:lnTo>
                  <a:pt x="13026" y="24374"/>
                </a:lnTo>
                <a:lnTo>
                  <a:pt x="13039" y="24338"/>
                </a:lnTo>
                <a:lnTo>
                  <a:pt x="13150" y="24378"/>
                </a:lnTo>
                <a:lnTo>
                  <a:pt x="13137" y="24414"/>
                </a:lnTo>
                <a:close/>
                <a:moveTo>
                  <a:pt x="13323" y="24480"/>
                </a:moveTo>
                <a:lnTo>
                  <a:pt x="13212" y="24441"/>
                </a:lnTo>
                <a:lnTo>
                  <a:pt x="13225" y="24404"/>
                </a:lnTo>
                <a:lnTo>
                  <a:pt x="13336" y="24444"/>
                </a:lnTo>
                <a:lnTo>
                  <a:pt x="13323" y="24480"/>
                </a:lnTo>
                <a:close/>
                <a:moveTo>
                  <a:pt x="13509" y="24547"/>
                </a:moveTo>
                <a:lnTo>
                  <a:pt x="13398" y="24507"/>
                </a:lnTo>
                <a:lnTo>
                  <a:pt x="13411" y="24471"/>
                </a:lnTo>
                <a:lnTo>
                  <a:pt x="13522" y="24510"/>
                </a:lnTo>
                <a:lnTo>
                  <a:pt x="13509" y="24547"/>
                </a:lnTo>
                <a:close/>
                <a:moveTo>
                  <a:pt x="13695" y="24613"/>
                </a:moveTo>
                <a:lnTo>
                  <a:pt x="13584" y="24573"/>
                </a:lnTo>
                <a:lnTo>
                  <a:pt x="13597" y="24537"/>
                </a:lnTo>
                <a:lnTo>
                  <a:pt x="13708" y="24576"/>
                </a:lnTo>
                <a:lnTo>
                  <a:pt x="13695" y="24613"/>
                </a:lnTo>
                <a:close/>
                <a:moveTo>
                  <a:pt x="13881" y="24679"/>
                </a:moveTo>
                <a:lnTo>
                  <a:pt x="13770" y="24640"/>
                </a:lnTo>
                <a:lnTo>
                  <a:pt x="13783" y="24603"/>
                </a:lnTo>
                <a:lnTo>
                  <a:pt x="13894" y="24643"/>
                </a:lnTo>
                <a:lnTo>
                  <a:pt x="13881" y="24679"/>
                </a:lnTo>
                <a:close/>
                <a:moveTo>
                  <a:pt x="14067" y="24746"/>
                </a:moveTo>
                <a:lnTo>
                  <a:pt x="13955" y="24706"/>
                </a:lnTo>
                <a:lnTo>
                  <a:pt x="13968" y="24669"/>
                </a:lnTo>
                <a:lnTo>
                  <a:pt x="14080" y="24709"/>
                </a:lnTo>
                <a:lnTo>
                  <a:pt x="14067" y="24746"/>
                </a:lnTo>
                <a:close/>
                <a:moveTo>
                  <a:pt x="14253" y="24812"/>
                </a:moveTo>
                <a:lnTo>
                  <a:pt x="14141" y="24772"/>
                </a:lnTo>
                <a:lnTo>
                  <a:pt x="14154" y="24736"/>
                </a:lnTo>
                <a:lnTo>
                  <a:pt x="14266" y="24775"/>
                </a:lnTo>
                <a:lnTo>
                  <a:pt x="14253" y="24812"/>
                </a:lnTo>
                <a:close/>
                <a:moveTo>
                  <a:pt x="14438" y="24878"/>
                </a:moveTo>
                <a:lnTo>
                  <a:pt x="14327" y="24839"/>
                </a:lnTo>
                <a:lnTo>
                  <a:pt x="14340" y="24802"/>
                </a:lnTo>
                <a:lnTo>
                  <a:pt x="14451" y="24842"/>
                </a:lnTo>
                <a:lnTo>
                  <a:pt x="14438" y="24878"/>
                </a:lnTo>
                <a:close/>
                <a:moveTo>
                  <a:pt x="14624" y="24945"/>
                </a:moveTo>
                <a:lnTo>
                  <a:pt x="14513" y="24905"/>
                </a:lnTo>
                <a:lnTo>
                  <a:pt x="14526" y="24868"/>
                </a:lnTo>
                <a:lnTo>
                  <a:pt x="14637" y="24908"/>
                </a:lnTo>
                <a:lnTo>
                  <a:pt x="14624" y="24945"/>
                </a:lnTo>
                <a:close/>
                <a:moveTo>
                  <a:pt x="14810" y="25011"/>
                </a:moveTo>
                <a:lnTo>
                  <a:pt x="14699" y="24971"/>
                </a:lnTo>
                <a:lnTo>
                  <a:pt x="14712" y="24935"/>
                </a:lnTo>
                <a:lnTo>
                  <a:pt x="14823" y="24974"/>
                </a:lnTo>
                <a:lnTo>
                  <a:pt x="14810" y="25011"/>
                </a:lnTo>
                <a:close/>
                <a:moveTo>
                  <a:pt x="14996" y="25077"/>
                </a:moveTo>
                <a:lnTo>
                  <a:pt x="14885" y="25037"/>
                </a:lnTo>
                <a:lnTo>
                  <a:pt x="14898" y="25001"/>
                </a:lnTo>
                <a:lnTo>
                  <a:pt x="15009" y="25041"/>
                </a:lnTo>
                <a:lnTo>
                  <a:pt x="14996" y="25077"/>
                </a:lnTo>
                <a:close/>
                <a:moveTo>
                  <a:pt x="6715" y="29700"/>
                </a:moveTo>
                <a:lnTo>
                  <a:pt x="6727" y="29700"/>
                </a:lnTo>
                <a:lnTo>
                  <a:pt x="6786" y="29606"/>
                </a:lnTo>
                <a:lnTo>
                  <a:pt x="6753" y="29586"/>
                </a:lnTo>
                <a:lnTo>
                  <a:pt x="6691" y="29685"/>
                </a:lnTo>
                <a:lnTo>
                  <a:pt x="6715" y="29700"/>
                </a:lnTo>
                <a:close/>
                <a:moveTo>
                  <a:pt x="10347" y="23933"/>
                </a:moveTo>
                <a:lnTo>
                  <a:pt x="10314" y="23912"/>
                </a:lnTo>
                <a:lnTo>
                  <a:pt x="10377" y="23814"/>
                </a:lnTo>
                <a:lnTo>
                  <a:pt x="10409" y="23834"/>
                </a:lnTo>
                <a:lnTo>
                  <a:pt x="10347" y="23933"/>
                </a:lnTo>
                <a:close/>
                <a:moveTo>
                  <a:pt x="10244" y="24098"/>
                </a:moveTo>
                <a:lnTo>
                  <a:pt x="10211" y="24077"/>
                </a:lnTo>
                <a:lnTo>
                  <a:pt x="10273" y="23979"/>
                </a:lnTo>
                <a:lnTo>
                  <a:pt x="10306" y="23999"/>
                </a:lnTo>
                <a:lnTo>
                  <a:pt x="10244" y="24098"/>
                </a:lnTo>
                <a:close/>
                <a:moveTo>
                  <a:pt x="10140" y="24263"/>
                </a:moveTo>
                <a:lnTo>
                  <a:pt x="10107" y="24242"/>
                </a:lnTo>
                <a:lnTo>
                  <a:pt x="10169" y="24143"/>
                </a:lnTo>
                <a:lnTo>
                  <a:pt x="10202" y="24164"/>
                </a:lnTo>
                <a:lnTo>
                  <a:pt x="10140" y="24263"/>
                </a:lnTo>
                <a:close/>
                <a:moveTo>
                  <a:pt x="10037" y="24428"/>
                </a:moveTo>
                <a:lnTo>
                  <a:pt x="10004" y="24407"/>
                </a:lnTo>
                <a:lnTo>
                  <a:pt x="10066" y="24308"/>
                </a:lnTo>
                <a:lnTo>
                  <a:pt x="10099" y="24329"/>
                </a:lnTo>
                <a:lnTo>
                  <a:pt x="10037" y="24428"/>
                </a:lnTo>
                <a:close/>
                <a:moveTo>
                  <a:pt x="9933" y="24593"/>
                </a:moveTo>
                <a:lnTo>
                  <a:pt x="9900" y="24572"/>
                </a:lnTo>
                <a:lnTo>
                  <a:pt x="9962" y="24473"/>
                </a:lnTo>
                <a:lnTo>
                  <a:pt x="9995" y="24494"/>
                </a:lnTo>
                <a:lnTo>
                  <a:pt x="9933" y="24593"/>
                </a:lnTo>
                <a:close/>
                <a:moveTo>
                  <a:pt x="9830" y="24758"/>
                </a:moveTo>
                <a:lnTo>
                  <a:pt x="9797" y="24737"/>
                </a:lnTo>
                <a:lnTo>
                  <a:pt x="9859" y="24638"/>
                </a:lnTo>
                <a:lnTo>
                  <a:pt x="9892" y="24659"/>
                </a:lnTo>
                <a:lnTo>
                  <a:pt x="9830" y="24758"/>
                </a:lnTo>
                <a:close/>
                <a:moveTo>
                  <a:pt x="9726" y="24923"/>
                </a:moveTo>
                <a:lnTo>
                  <a:pt x="9693" y="24902"/>
                </a:lnTo>
                <a:lnTo>
                  <a:pt x="9755" y="24803"/>
                </a:lnTo>
                <a:lnTo>
                  <a:pt x="9788" y="24824"/>
                </a:lnTo>
                <a:lnTo>
                  <a:pt x="9726" y="24923"/>
                </a:lnTo>
                <a:close/>
                <a:moveTo>
                  <a:pt x="9623" y="25088"/>
                </a:moveTo>
                <a:lnTo>
                  <a:pt x="9590" y="25067"/>
                </a:lnTo>
                <a:lnTo>
                  <a:pt x="9652" y="24968"/>
                </a:lnTo>
                <a:lnTo>
                  <a:pt x="9685" y="24989"/>
                </a:lnTo>
                <a:lnTo>
                  <a:pt x="9623" y="25088"/>
                </a:lnTo>
                <a:close/>
                <a:moveTo>
                  <a:pt x="9519" y="25252"/>
                </a:moveTo>
                <a:lnTo>
                  <a:pt x="9486" y="25232"/>
                </a:lnTo>
                <a:lnTo>
                  <a:pt x="9548" y="25133"/>
                </a:lnTo>
                <a:lnTo>
                  <a:pt x="9581" y="25154"/>
                </a:lnTo>
                <a:lnTo>
                  <a:pt x="9519" y="25252"/>
                </a:lnTo>
                <a:close/>
                <a:moveTo>
                  <a:pt x="9415" y="25417"/>
                </a:moveTo>
                <a:lnTo>
                  <a:pt x="9383" y="25397"/>
                </a:lnTo>
                <a:lnTo>
                  <a:pt x="9445" y="25298"/>
                </a:lnTo>
                <a:lnTo>
                  <a:pt x="9478" y="25318"/>
                </a:lnTo>
                <a:lnTo>
                  <a:pt x="9415" y="25417"/>
                </a:lnTo>
                <a:close/>
                <a:moveTo>
                  <a:pt x="9312" y="25582"/>
                </a:moveTo>
                <a:lnTo>
                  <a:pt x="9279" y="25562"/>
                </a:lnTo>
                <a:lnTo>
                  <a:pt x="9341" y="25463"/>
                </a:lnTo>
                <a:lnTo>
                  <a:pt x="9374" y="25483"/>
                </a:lnTo>
                <a:lnTo>
                  <a:pt x="9312" y="25582"/>
                </a:lnTo>
                <a:close/>
                <a:moveTo>
                  <a:pt x="9208" y="25747"/>
                </a:moveTo>
                <a:lnTo>
                  <a:pt x="9176" y="25727"/>
                </a:lnTo>
                <a:lnTo>
                  <a:pt x="9238" y="25628"/>
                </a:lnTo>
                <a:lnTo>
                  <a:pt x="9270" y="25648"/>
                </a:lnTo>
                <a:lnTo>
                  <a:pt x="9208" y="25747"/>
                </a:lnTo>
                <a:close/>
                <a:moveTo>
                  <a:pt x="9105" y="25912"/>
                </a:moveTo>
                <a:lnTo>
                  <a:pt x="9072" y="25892"/>
                </a:lnTo>
                <a:lnTo>
                  <a:pt x="9134" y="25793"/>
                </a:lnTo>
                <a:lnTo>
                  <a:pt x="9167" y="25813"/>
                </a:lnTo>
                <a:lnTo>
                  <a:pt x="9105" y="25912"/>
                </a:lnTo>
                <a:close/>
                <a:moveTo>
                  <a:pt x="9001" y="26077"/>
                </a:moveTo>
                <a:lnTo>
                  <a:pt x="8968" y="26056"/>
                </a:lnTo>
                <a:lnTo>
                  <a:pt x="9031" y="25958"/>
                </a:lnTo>
                <a:lnTo>
                  <a:pt x="9063" y="25978"/>
                </a:lnTo>
                <a:lnTo>
                  <a:pt x="9001" y="26077"/>
                </a:lnTo>
                <a:close/>
                <a:moveTo>
                  <a:pt x="8898" y="26242"/>
                </a:moveTo>
                <a:lnTo>
                  <a:pt x="8865" y="26221"/>
                </a:lnTo>
                <a:lnTo>
                  <a:pt x="8927" y="26122"/>
                </a:lnTo>
                <a:lnTo>
                  <a:pt x="8960" y="26143"/>
                </a:lnTo>
                <a:lnTo>
                  <a:pt x="8898" y="26242"/>
                </a:lnTo>
                <a:close/>
                <a:moveTo>
                  <a:pt x="8794" y="26407"/>
                </a:moveTo>
                <a:lnTo>
                  <a:pt x="8761" y="26386"/>
                </a:lnTo>
                <a:lnTo>
                  <a:pt x="8823" y="26287"/>
                </a:lnTo>
                <a:lnTo>
                  <a:pt x="8856" y="26308"/>
                </a:lnTo>
                <a:lnTo>
                  <a:pt x="8794" y="26407"/>
                </a:lnTo>
                <a:close/>
                <a:moveTo>
                  <a:pt x="8691" y="26572"/>
                </a:moveTo>
                <a:lnTo>
                  <a:pt x="8658" y="26551"/>
                </a:lnTo>
                <a:lnTo>
                  <a:pt x="8720" y="26452"/>
                </a:lnTo>
                <a:lnTo>
                  <a:pt x="8753" y="26473"/>
                </a:lnTo>
                <a:lnTo>
                  <a:pt x="8691" y="26572"/>
                </a:lnTo>
                <a:close/>
                <a:moveTo>
                  <a:pt x="8587" y="26737"/>
                </a:moveTo>
                <a:lnTo>
                  <a:pt x="8554" y="26716"/>
                </a:lnTo>
                <a:lnTo>
                  <a:pt x="8616" y="26617"/>
                </a:lnTo>
                <a:lnTo>
                  <a:pt x="8649" y="26638"/>
                </a:lnTo>
                <a:lnTo>
                  <a:pt x="8587" y="26737"/>
                </a:lnTo>
                <a:close/>
                <a:moveTo>
                  <a:pt x="8484" y="26902"/>
                </a:moveTo>
                <a:lnTo>
                  <a:pt x="8451" y="26881"/>
                </a:lnTo>
                <a:lnTo>
                  <a:pt x="8513" y="26782"/>
                </a:lnTo>
                <a:lnTo>
                  <a:pt x="8546" y="26803"/>
                </a:lnTo>
                <a:lnTo>
                  <a:pt x="8484" y="26902"/>
                </a:lnTo>
                <a:close/>
                <a:moveTo>
                  <a:pt x="8380" y="27067"/>
                </a:moveTo>
                <a:lnTo>
                  <a:pt x="8347" y="27046"/>
                </a:lnTo>
                <a:lnTo>
                  <a:pt x="8409" y="26947"/>
                </a:lnTo>
                <a:lnTo>
                  <a:pt x="8442" y="26968"/>
                </a:lnTo>
                <a:lnTo>
                  <a:pt x="8380" y="27067"/>
                </a:lnTo>
                <a:close/>
                <a:moveTo>
                  <a:pt x="8277" y="27232"/>
                </a:moveTo>
                <a:lnTo>
                  <a:pt x="8244" y="27211"/>
                </a:lnTo>
                <a:lnTo>
                  <a:pt x="8306" y="27112"/>
                </a:lnTo>
                <a:lnTo>
                  <a:pt x="8339" y="27133"/>
                </a:lnTo>
                <a:lnTo>
                  <a:pt x="8277" y="27232"/>
                </a:lnTo>
                <a:close/>
                <a:moveTo>
                  <a:pt x="8173" y="27396"/>
                </a:moveTo>
                <a:lnTo>
                  <a:pt x="8140" y="27376"/>
                </a:lnTo>
                <a:lnTo>
                  <a:pt x="8202" y="27277"/>
                </a:lnTo>
                <a:lnTo>
                  <a:pt x="8235" y="27298"/>
                </a:lnTo>
                <a:lnTo>
                  <a:pt x="8173" y="27396"/>
                </a:lnTo>
                <a:close/>
                <a:moveTo>
                  <a:pt x="8069" y="27561"/>
                </a:moveTo>
                <a:lnTo>
                  <a:pt x="8037" y="27541"/>
                </a:lnTo>
                <a:lnTo>
                  <a:pt x="8099" y="27442"/>
                </a:lnTo>
                <a:lnTo>
                  <a:pt x="8132" y="27462"/>
                </a:lnTo>
                <a:lnTo>
                  <a:pt x="8069" y="27561"/>
                </a:lnTo>
                <a:close/>
                <a:moveTo>
                  <a:pt x="7966" y="27726"/>
                </a:moveTo>
                <a:lnTo>
                  <a:pt x="7933" y="27706"/>
                </a:lnTo>
                <a:lnTo>
                  <a:pt x="7995" y="27607"/>
                </a:lnTo>
                <a:lnTo>
                  <a:pt x="8028" y="27627"/>
                </a:lnTo>
                <a:lnTo>
                  <a:pt x="7966" y="27726"/>
                </a:lnTo>
                <a:close/>
                <a:moveTo>
                  <a:pt x="7862" y="27891"/>
                </a:moveTo>
                <a:lnTo>
                  <a:pt x="7830" y="27871"/>
                </a:lnTo>
                <a:lnTo>
                  <a:pt x="7892" y="27772"/>
                </a:lnTo>
                <a:lnTo>
                  <a:pt x="7924" y="27792"/>
                </a:lnTo>
                <a:lnTo>
                  <a:pt x="7862" y="27891"/>
                </a:lnTo>
                <a:close/>
                <a:moveTo>
                  <a:pt x="7759" y="28056"/>
                </a:moveTo>
                <a:lnTo>
                  <a:pt x="7726" y="28036"/>
                </a:lnTo>
                <a:lnTo>
                  <a:pt x="7788" y="27937"/>
                </a:lnTo>
                <a:lnTo>
                  <a:pt x="7821" y="27957"/>
                </a:lnTo>
                <a:lnTo>
                  <a:pt x="7759" y="28056"/>
                </a:lnTo>
                <a:close/>
                <a:moveTo>
                  <a:pt x="7655" y="28221"/>
                </a:moveTo>
                <a:lnTo>
                  <a:pt x="7622" y="28200"/>
                </a:lnTo>
                <a:lnTo>
                  <a:pt x="7685" y="28102"/>
                </a:lnTo>
                <a:lnTo>
                  <a:pt x="7717" y="28122"/>
                </a:lnTo>
                <a:lnTo>
                  <a:pt x="7655" y="28221"/>
                </a:lnTo>
                <a:close/>
                <a:moveTo>
                  <a:pt x="7552" y="28386"/>
                </a:moveTo>
                <a:lnTo>
                  <a:pt x="7519" y="28365"/>
                </a:lnTo>
                <a:lnTo>
                  <a:pt x="7581" y="28266"/>
                </a:lnTo>
                <a:lnTo>
                  <a:pt x="7614" y="28287"/>
                </a:lnTo>
                <a:lnTo>
                  <a:pt x="7552" y="28386"/>
                </a:lnTo>
                <a:close/>
                <a:moveTo>
                  <a:pt x="7448" y="28551"/>
                </a:moveTo>
                <a:lnTo>
                  <a:pt x="7415" y="28530"/>
                </a:lnTo>
                <a:lnTo>
                  <a:pt x="7477" y="28431"/>
                </a:lnTo>
                <a:lnTo>
                  <a:pt x="7510" y="28452"/>
                </a:lnTo>
                <a:lnTo>
                  <a:pt x="7448" y="28551"/>
                </a:lnTo>
                <a:close/>
                <a:moveTo>
                  <a:pt x="7345" y="28716"/>
                </a:moveTo>
                <a:lnTo>
                  <a:pt x="7312" y="28695"/>
                </a:lnTo>
                <a:lnTo>
                  <a:pt x="7374" y="28596"/>
                </a:lnTo>
                <a:lnTo>
                  <a:pt x="7407" y="28617"/>
                </a:lnTo>
                <a:lnTo>
                  <a:pt x="7345" y="28716"/>
                </a:lnTo>
                <a:close/>
                <a:moveTo>
                  <a:pt x="7241" y="28881"/>
                </a:moveTo>
                <a:lnTo>
                  <a:pt x="7208" y="28860"/>
                </a:lnTo>
                <a:lnTo>
                  <a:pt x="7270" y="28761"/>
                </a:lnTo>
                <a:lnTo>
                  <a:pt x="7303" y="28782"/>
                </a:lnTo>
                <a:lnTo>
                  <a:pt x="7241" y="28881"/>
                </a:lnTo>
                <a:close/>
                <a:moveTo>
                  <a:pt x="7138" y="29046"/>
                </a:moveTo>
                <a:lnTo>
                  <a:pt x="7105" y="29025"/>
                </a:lnTo>
                <a:lnTo>
                  <a:pt x="7167" y="28926"/>
                </a:lnTo>
                <a:lnTo>
                  <a:pt x="7200" y="28947"/>
                </a:lnTo>
                <a:lnTo>
                  <a:pt x="7138" y="29046"/>
                </a:lnTo>
                <a:close/>
                <a:moveTo>
                  <a:pt x="7034" y="29211"/>
                </a:moveTo>
                <a:lnTo>
                  <a:pt x="7001" y="29190"/>
                </a:lnTo>
                <a:lnTo>
                  <a:pt x="7063" y="29091"/>
                </a:lnTo>
                <a:lnTo>
                  <a:pt x="7096" y="29112"/>
                </a:lnTo>
                <a:lnTo>
                  <a:pt x="7034" y="29211"/>
                </a:lnTo>
                <a:close/>
                <a:moveTo>
                  <a:pt x="6931" y="29375"/>
                </a:moveTo>
                <a:lnTo>
                  <a:pt x="6898" y="29355"/>
                </a:lnTo>
                <a:lnTo>
                  <a:pt x="6960" y="29256"/>
                </a:lnTo>
                <a:lnTo>
                  <a:pt x="6993" y="29277"/>
                </a:lnTo>
                <a:lnTo>
                  <a:pt x="6931" y="29375"/>
                </a:lnTo>
                <a:close/>
                <a:moveTo>
                  <a:pt x="6827" y="29540"/>
                </a:moveTo>
                <a:lnTo>
                  <a:pt x="6794" y="29520"/>
                </a:lnTo>
                <a:lnTo>
                  <a:pt x="6856" y="29421"/>
                </a:lnTo>
                <a:lnTo>
                  <a:pt x="6889" y="29442"/>
                </a:lnTo>
                <a:lnTo>
                  <a:pt x="6827" y="29540"/>
                </a:lnTo>
                <a:close/>
                <a:moveTo>
                  <a:pt x="0" y="12762"/>
                </a:moveTo>
                <a:lnTo>
                  <a:pt x="0" y="12816"/>
                </a:lnTo>
                <a:lnTo>
                  <a:pt x="13" y="12823"/>
                </a:lnTo>
                <a:lnTo>
                  <a:pt x="65" y="12719"/>
                </a:lnTo>
                <a:lnTo>
                  <a:pt x="30" y="12702"/>
                </a:lnTo>
                <a:lnTo>
                  <a:pt x="0" y="12762"/>
                </a:lnTo>
                <a:close/>
                <a:moveTo>
                  <a:pt x="529" y="11782"/>
                </a:moveTo>
                <a:lnTo>
                  <a:pt x="494" y="11765"/>
                </a:lnTo>
                <a:lnTo>
                  <a:pt x="546" y="11661"/>
                </a:lnTo>
                <a:lnTo>
                  <a:pt x="581" y="11678"/>
                </a:lnTo>
                <a:lnTo>
                  <a:pt x="529" y="11782"/>
                </a:lnTo>
                <a:close/>
                <a:moveTo>
                  <a:pt x="443" y="11955"/>
                </a:moveTo>
                <a:lnTo>
                  <a:pt x="408" y="11938"/>
                </a:lnTo>
                <a:lnTo>
                  <a:pt x="460" y="11834"/>
                </a:lnTo>
                <a:lnTo>
                  <a:pt x="495" y="11851"/>
                </a:lnTo>
                <a:lnTo>
                  <a:pt x="443" y="11955"/>
                </a:lnTo>
                <a:close/>
                <a:moveTo>
                  <a:pt x="357" y="12129"/>
                </a:moveTo>
                <a:lnTo>
                  <a:pt x="322" y="12112"/>
                </a:lnTo>
                <a:lnTo>
                  <a:pt x="374" y="12008"/>
                </a:lnTo>
                <a:lnTo>
                  <a:pt x="409" y="12025"/>
                </a:lnTo>
                <a:lnTo>
                  <a:pt x="357" y="12129"/>
                </a:lnTo>
                <a:close/>
                <a:moveTo>
                  <a:pt x="271" y="12302"/>
                </a:moveTo>
                <a:lnTo>
                  <a:pt x="236" y="12285"/>
                </a:lnTo>
                <a:lnTo>
                  <a:pt x="288" y="12181"/>
                </a:lnTo>
                <a:lnTo>
                  <a:pt x="323" y="12198"/>
                </a:lnTo>
                <a:lnTo>
                  <a:pt x="271" y="12302"/>
                </a:lnTo>
                <a:close/>
                <a:moveTo>
                  <a:pt x="185" y="12476"/>
                </a:moveTo>
                <a:lnTo>
                  <a:pt x="150" y="12459"/>
                </a:lnTo>
                <a:lnTo>
                  <a:pt x="202" y="12355"/>
                </a:lnTo>
                <a:lnTo>
                  <a:pt x="237" y="12372"/>
                </a:lnTo>
                <a:lnTo>
                  <a:pt x="185" y="12476"/>
                </a:lnTo>
                <a:close/>
                <a:moveTo>
                  <a:pt x="99" y="12649"/>
                </a:moveTo>
                <a:lnTo>
                  <a:pt x="64" y="12632"/>
                </a:lnTo>
                <a:lnTo>
                  <a:pt x="116" y="12528"/>
                </a:lnTo>
                <a:lnTo>
                  <a:pt x="151" y="12545"/>
                </a:lnTo>
                <a:lnTo>
                  <a:pt x="99" y="12649"/>
                </a:lnTo>
                <a:close/>
                <a:moveTo>
                  <a:pt x="0" y="10054"/>
                </a:moveTo>
                <a:lnTo>
                  <a:pt x="0" y="10130"/>
                </a:lnTo>
                <a:lnTo>
                  <a:pt x="10" y="10147"/>
                </a:lnTo>
                <a:lnTo>
                  <a:pt x="44" y="10127"/>
                </a:lnTo>
                <a:lnTo>
                  <a:pt x="0" y="10054"/>
                </a:lnTo>
                <a:close/>
                <a:moveTo>
                  <a:pt x="108" y="10311"/>
                </a:moveTo>
                <a:lnTo>
                  <a:pt x="49" y="10212"/>
                </a:lnTo>
                <a:lnTo>
                  <a:pt x="82" y="10192"/>
                </a:lnTo>
                <a:lnTo>
                  <a:pt x="141" y="10291"/>
                </a:lnTo>
                <a:lnTo>
                  <a:pt x="108" y="10311"/>
                </a:lnTo>
                <a:close/>
                <a:moveTo>
                  <a:pt x="205" y="10475"/>
                </a:moveTo>
                <a:lnTo>
                  <a:pt x="147" y="10376"/>
                </a:lnTo>
                <a:lnTo>
                  <a:pt x="180" y="10356"/>
                </a:lnTo>
                <a:lnTo>
                  <a:pt x="239" y="10455"/>
                </a:lnTo>
                <a:lnTo>
                  <a:pt x="205" y="10475"/>
                </a:lnTo>
                <a:close/>
                <a:moveTo>
                  <a:pt x="303" y="10639"/>
                </a:moveTo>
                <a:lnTo>
                  <a:pt x="244" y="10540"/>
                </a:lnTo>
                <a:lnTo>
                  <a:pt x="277" y="10520"/>
                </a:lnTo>
                <a:lnTo>
                  <a:pt x="336" y="10619"/>
                </a:lnTo>
                <a:lnTo>
                  <a:pt x="303" y="10639"/>
                </a:lnTo>
                <a:close/>
                <a:moveTo>
                  <a:pt x="400" y="10803"/>
                </a:moveTo>
                <a:lnTo>
                  <a:pt x="341" y="10704"/>
                </a:lnTo>
                <a:lnTo>
                  <a:pt x="375" y="10684"/>
                </a:lnTo>
                <a:lnTo>
                  <a:pt x="434" y="10783"/>
                </a:lnTo>
                <a:lnTo>
                  <a:pt x="400" y="10803"/>
                </a:lnTo>
                <a:close/>
                <a:moveTo>
                  <a:pt x="498" y="10967"/>
                </a:moveTo>
                <a:lnTo>
                  <a:pt x="439" y="10868"/>
                </a:lnTo>
                <a:lnTo>
                  <a:pt x="472" y="10848"/>
                </a:lnTo>
                <a:lnTo>
                  <a:pt x="531" y="10947"/>
                </a:lnTo>
                <a:lnTo>
                  <a:pt x="498" y="10967"/>
                </a:lnTo>
                <a:close/>
                <a:moveTo>
                  <a:pt x="9537" y="14618"/>
                </a:moveTo>
                <a:lnTo>
                  <a:pt x="9480" y="14516"/>
                </a:lnTo>
                <a:lnTo>
                  <a:pt x="9514" y="14497"/>
                </a:lnTo>
                <a:lnTo>
                  <a:pt x="9571" y="14599"/>
                </a:lnTo>
                <a:lnTo>
                  <a:pt x="9537" y="14618"/>
                </a:lnTo>
                <a:close/>
                <a:moveTo>
                  <a:pt x="9631" y="14788"/>
                </a:moveTo>
                <a:lnTo>
                  <a:pt x="9574" y="14686"/>
                </a:lnTo>
                <a:lnTo>
                  <a:pt x="9608" y="14667"/>
                </a:lnTo>
                <a:lnTo>
                  <a:pt x="9665" y="14770"/>
                </a:lnTo>
                <a:lnTo>
                  <a:pt x="9631" y="14788"/>
                </a:lnTo>
                <a:close/>
                <a:moveTo>
                  <a:pt x="9725" y="14959"/>
                </a:moveTo>
                <a:lnTo>
                  <a:pt x="9668" y="14857"/>
                </a:lnTo>
                <a:lnTo>
                  <a:pt x="9702" y="14838"/>
                </a:lnTo>
                <a:lnTo>
                  <a:pt x="9759" y="14940"/>
                </a:lnTo>
                <a:lnTo>
                  <a:pt x="9725" y="14959"/>
                </a:lnTo>
                <a:close/>
                <a:moveTo>
                  <a:pt x="9819" y="15129"/>
                </a:moveTo>
                <a:lnTo>
                  <a:pt x="9762" y="15027"/>
                </a:lnTo>
                <a:lnTo>
                  <a:pt x="9796" y="15009"/>
                </a:lnTo>
                <a:lnTo>
                  <a:pt x="9853" y="15111"/>
                </a:lnTo>
                <a:lnTo>
                  <a:pt x="9819" y="15129"/>
                </a:lnTo>
                <a:close/>
                <a:moveTo>
                  <a:pt x="9913" y="15300"/>
                </a:moveTo>
                <a:lnTo>
                  <a:pt x="9856" y="15198"/>
                </a:lnTo>
                <a:lnTo>
                  <a:pt x="9890" y="15179"/>
                </a:lnTo>
                <a:lnTo>
                  <a:pt x="9947" y="15281"/>
                </a:lnTo>
                <a:lnTo>
                  <a:pt x="9913" y="15300"/>
                </a:lnTo>
                <a:close/>
                <a:moveTo>
                  <a:pt x="10007" y="15471"/>
                </a:moveTo>
                <a:lnTo>
                  <a:pt x="9950" y="15368"/>
                </a:lnTo>
                <a:lnTo>
                  <a:pt x="9984" y="15350"/>
                </a:lnTo>
                <a:lnTo>
                  <a:pt x="10041" y="15452"/>
                </a:lnTo>
                <a:lnTo>
                  <a:pt x="10007" y="15471"/>
                </a:lnTo>
                <a:close/>
                <a:moveTo>
                  <a:pt x="10101" y="15641"/>
                </a:moveTo>
                <a:lnTo>
                  <a:pt x="10044" y="15539"/>
                </a:lnTo>
                <a:lnTo>
                  <a:pt x="10078" y="15520"/>
                </a:lnTo>
                <a:lnTo>
                  <a:pt x="10135" y="15622"/>
                </a:lnTo>
                <a:lnTo>
                  <a:pt x="10101" y="15641"/>
                </a:lnTo>
                <a:close/>
                <a:moveTo>
                  <a:pt x="10195" y="15812"/>
                </a:moveTo>
                <a:lnTo>
                  <a:pt x="10138" y="15709"/>
                </a:lnTo>
                <a:lnTo>
                  <a:pt x="10172" y="15691"/>
                </a:lnTo>
                <a:lnTo>
                  <a:pt x="10229" y="15793"/>
                </a:lnTo>
                <a:lnTo>
                  <a:pt x="10195" y="15812"/>
                </a:lnTo>
                <a:close/>
                <a:moveTo>
                  <a:pt x="10289" y="15982"/>
                </a:moveTo>
                <a:lnTo>
                  <a:pt x="10232" y="15880"/>
                </a:lnTo>
                <a:lnTo>
                  <a:pt x="10266" y="15861"/>
                </a:lnTo>
                <a:lnTo>
                  <a:pt x="10323" y="15963"/>
                </a:lnTo>
                <a:lnTo>
                  <a:pt x="10289" y="15982"/>
                </a:lnTo>
                <a:close/>
                <a:moveTo>
                  <a:pt x="10383" y="16153"/>
                </a:moveTo>
                <a:lnTo>
                  <a:pt x="10326" y="16051"/>
                </a:lnTo>
                <a:lnTo>
                  <a:pt x="10360" y="16032"/>
                </a:lnTo>
                <a:lnTo>
                  <a:pt x="10417" y="16134"/>
                </a:lnTo>
                <a:lnTo>
                  <a:pt x="10383" y="16153"/>
                </a:lnTo>
                <a:close/>
                <a:moveTo>
                  <a:pt x="10477" y="16323"/>
                </a:moveTo>
                <a:lnTo>
                  <a:pt x="10420" y="16221"/>
                </a:lnTo>
                <a:lnTo>
                  <a:pt x="10454" y="16202"/>
                </a:lnTo>
                <a:lnTo>
                  <a:pt x="10511" y="16305"/>
                </a:lnTo>
                <a:lnTo>
                  <a:pt x="10477" y="16323"/>
                </a:lnTo>
                <a:close/>
                <a:moveTo>
                  <a:pt x="10571" y="16494"/>
                </a:moveTo>
                <a:lnTo>
                  <a:pt x="10514" y="16392"/>
                </a:lnTo>
                <a:lnTo>
                  <a:pt x="10548" y="16373"/>
                </a:lnTo>
                <a:lnTo>
                  <a:pt x="10605" y="16475"/>
                </a:lnTo>
                <a:lnTo>
                  <a:pt x="10571" y="16494"/>
                </a:lnTo>
                <a:close/>
                <a:moveTo>
                  <a:pt x="10665" y="16664"/>
                </a:moveTo>
                <a:lnTo>
                  <a:pt x="10608" y="16562"/>
                </a:lnTo>
                <a:lnTo>
                  <a:pt x="10642" y="16543"/>
                </a:lnTo>
                <a:lnTo>
                  <a:pt x="10699" y="16646"/>
                </a:lnTo>
                <a:lnTo>
                  <a:pt x="10665" y="16664"/>
                </a:lnTo>
                <a:close/>
                <a:moveTo>
                  <a:pt x="10759" y="16835"/>
                </a:moveTo>
                <a:lnTo>
                  <a:pt x="10702" y="16733"/>
                </a:lnTo>
                <a:lnTo>
                  <a:pt x="10736" y="16714"/>
                </a:lnTo>
                <a:lnTo>
                  <a:pt x="10793" y="16816"/>
                </a:lnTo>
                <a:lnTo>
                  <a:pt x="10759" y="16835"/>
                </a:lnTo>
                <a:close/>
                <a:moveTo>
                  <a:pt x="10853" y="17006"/>
                </a:moveTo>
                <a:lnTo>
                  <a:pt x="10796" y="16903"/>
                </a:lnTo>
                <a:lnTo>
                  <a:pt x="10830" y="16884"/>
                </a:lnTo>
                <a:lnTo>
                  <a:pt x="10887" y="16987"/>
                </a:lnTo>
                <a:lnTo>
                  <a:pt x="10853" y="17006"/>
                </a:lnTo>
                <a:close/>
                <a:moveTo>
                  <a:pt x="10947" y="17176"/>
                </a:moveTo>
                <a:lnTo>
                  <a:pt x="10890" y="17074"/>
                </a:lnTo>
                <a:lnTo>
                  <a:pt x="10924" y="17055"/>
                </a:lnTo>
                <a:lnTo>
                  <a:pt x="10981" y="17157"/>
                </a:lnTo>
                <a:lnTo>
                  <a:pt x="10947" y="17176"/>
                </a:lnTo>
                <a:close/>
                <a:moveTo>
                  <a:pt x="11041" y="17347"/>
                </a:moveTo>
                <a:lnTo>
                  <a:pt x="10984" y="17244"/>
                </a:lnTo>
                <a:lnTo>
                  <a:pt x="11018" y="17226"/>
                </a:lnTo>
                <a:lnTo>
                  <a:pt x="11075" y="17328"/>
                </a:lnTo>
                <a:lnTo>
                  <a:pt x="11041" y="17347"/>
                </a:lnTo>
                <a:close/>
                <a:moveTo>
                  <a:pt x="11135" y="17517"/>
                </a:moveTo>
                <a:lnTo>
                  <a:pt x="11078" y="17415"/>
                </a:lnTo>
                <a:lnTo>
                  <a:pt x="11112" y="17396"/>
                </a:lnTo>
                <a:lnTo>
                  <a:pt x="11169" y="17498"/>
                </a:lnTo>
                <a:lnTo>
                  <a:pt x="11135" y="17517"/>
                </a:lnTo>
                <a:close/>
                <a:moveTo>
                  <a:pt x="11229" y="17688"/>
                </a:moveTo>
                <a:lnTo>
                  <a:pt x="11172" y="17585"/>
                </a:lnTo>
                <a:lnTo>
                  <a:pt x="11206" y="17567"/>
                </a:lnTo>
                <a:lnTo>
                  <a:pt x="11263" y="17669"/>
                </a:lnTo>
                <a:lnTo>
                  <a:pt x="11229" y="17688"/>
                </a:lnTo>
                <a:close/>
                <a:moveTo>
                  <a:pt x="11323" y="17858"/>
                </a:moveTo>
                <a:lnTo>
                  <a:pt x="11266" y="17756"/>
                </a:lnTo>
                <a:lnTo>
                  <a:pt x="11300" y="17737"/>
                </a:lnTo>
                <a:lnTo>
                  <a:pt x="11357" y="17840"/>
                </a:lnTo>
                <a:lnTo>
                  <a:pt x="11323" y="17858"/>
                </a:lnTo>
                <a:close/>
                <a:moveTo>
                  <a:pt x="11417" y="18029"/>
                </a:moveTo>
                <a:lnTo>
                  <a:pt x="11360" y="17927"/>
                </a:lnTo>
                <a:lnTo>
                  <a:pt x="11394" y="17908"/>
                </a:lnTo>
                <a:lnTo>
                  <a:pt x="11451" y="18010"/>
                </a:lnTo>
                <a:lnTo>
                  <a:pt x="11417" y="18029"/>
                </a:lnTo>
                <a:close/>
                <a:moveTo>
                  <a:pt x="11511" y="18199"/>
                </a:moveTo>
                <a:lnTo>
                  <a:pt x="11454" y="18097"/>
                </a:lnTo>
                <a:lnTo>
                  <a:pt x="11488" y="18078"/>
                </a:lnTo>
                <a:lnTo>
                  <a:pt x="11545" y="18181"/>
                </a:lnTo>
                <a:lnTo>
                  <a:pt x="11511" y="18199"/>
                </a:lnTo>
                <a:close/>
                <a:moveTo>
                  <a:pt x="11605" y="18370"/>
                </a:moveTo>
                <a:lnTo>
                  <a:pt x="11548" y="18268"/>
                </a:lnTo>
                <a:lnTo>
                  <a:pt x="11582" y="18249"/>
                </a:lnTo>
                <a:lnTo>
                  <a:pt x="11639" y="18351"/>
                </a:lnTo>
                <a:lnTo>
                  <a:pt x="11605" y="18370"/>
                </a:lnTo>
                <a:close/>
                <a:moveTo>
                  <a:pt x="11699" y="18540"/>
                </a:moveTo>
                <a:lnTo>
                  <a:pt x="11642" y="18438"/>
                </a:lnTo>
                <a:lnTo>
                  <a:pt x="11676" y="18419"/>
                </a:lnTo>
                <a:lnTo>
                  <a:pt x="11733" y="18522"/>
                </a:lnTo>
                <a:lnTo>
                  <a:pt x="11699" y="18540"/>
                </a:lnTo>
                <a:close/>
                <a:moveTo>
                  <a:pt x="11793" y="18711"/>
                </a:moveTo>
                <a:lnTo>
                  <a:pt x="11736" y="18609"/>
                </a:lnTo>
                <a:lnTo>
                  <a:pt x="11770" y="18590"/>
                </a:lnTo>
                <a:lnTo>
                  <a:pt x="11827" y="18692"/>
                </a:lnTo>
                <a:lnTo>
                  <a:pt x="11793" y="18711"/>
                </a:lnTo>
                <a:close/>
                <a:moveTo>
                  <a:pt x="11887" y="18882"/>
                </a:moveTo>
                <a:lnTo>
                  <a:pt x="11830" y="18779"/>
                </a:lnTo>
                <a:lnTo>
                  <a:pt x="11864" y="18761"/>
                </a:lnTo>
                <a:lnTo>
                  <a:pt x="11921" y="18863"/>
                </a:lnTo>
                <a:lnTo>
                  <a:pt x="11887" y="18882"/>
                </a:lnTo>
                <a:close/>
                <a:moveTo>
                  <a:pt x="11981" y="19052"/>
                </a:moveTo>
                <a:lnTo>
                  <a:pt x="11924" y="18950"/>
                </a:lnTo>
                <a:lnTo>
                  <a:pt x="11958" y="18931"/>
                </a:lnTo>
                <a:lnTo>
                  <a:pt x="12015" y="19033"/>
                </a:lnTo>
                <a:lnTo>
                  <a:pt x="11981" y="19052"/>
                </a:lnTo>
                <a:close/>
                <a:moveTo>
                  <a:pt x="12075" y="19223"/>
                </a:moveTo>
                <a:lnTo>
                  <a:pt x="12018" y="19120"/>
                </a:lnTo>
                <a:lnTo>
                  <a:pt x="12052" y="19102"/>
                </a:lnTo>
                <a:lnTo>
                  <a:pt x="12109" y="19204"/>
                </a:lnTo>
                <a:lnTo>
                  <a:pt x="12075" y="19223"/>
                </a:lnTo>
                <a:close/>
                <a:moveTo>
                  <a:pt x="12169" y="19393"/>
                </a:moveTo>
                <a:lnTo>
                  <a:pt x="12112" y="19291"/>
                </a:lnTo>
                <a:lnTo>
                  <a:pt x="12146" y="19272"/>
                </a:lnTo>
                <a:lnTo>
                  <a:pt x="12203" y="19374"/>
                </a:lnTo>
                <a:lnTo>
                  <a:pt x="12169" y="19393"/>
                </a:lnTo>
                <a:close/>
                <a:moveTo>
                  <a:pt x="12263" y="19564"/>
                </a:moveTo>
                <a:lnTo>
                  <a:pt x="12206" y="19461"/>
                </a:lnTo>
                <a:lnTo>
                  <a:pt x="12240" y="19443"/>
                </a:lnTo>
                <a:lnTo>
                  <a:pt x="12297" y="19545"/>
                </a:lnTo>
                <a:lnTo>
                  <a:pt x="12263" y="19564"/>
                </a:lnTo>
                <a:close/>
                <a:moveTo>
                  <a:pt x="12357" y="19734"/>
                </a:moveTo>
                <a:lnTo>
                  <a:pt x="12300" y="19632"/>
                </a:lnTo>
                <a:lnTo>
                  <a:pt x="12334" y="19613"/>
                </a:lnTo>
                <a:lnTo>
                  <a:pt x="12391" y="19715"/>
                </a:lnTo>
                <a:lnTo>
                  <a:pt x="12357" y="19734"/>
                </a:lnTo>
                <a:close/>
                <a:moveTo>
                  <a:pt x="12451" y="19905"/>
                </a:moveTo>
                <a:lnTo>
                  <a:pt x="12394" y="19803"/>
                </a:lnTo>
                <a:lnTo>
                  <a:pt x="12428" y="19784"/>
                </a:lnTo>
                <a:lnTo>
                  <a:pt x="12485" y="19886"/>
                </a:lnTo>
                <a:lnTo>
                  <a:pt x="12451" y="19905"/>
                </a:lnTo>
                <a:close/>
                <a:moveTo>
                  <a:pt x="12545" y="20075"/>
                </a:moveTo>
                <a:lnTo>
                  <a:pt x="12488" y="19973"/>
                </a:lnTo>
                <a:lnTo>
                  <a:pt x="12522" y="19954"/>
                </a:lnTo>
                <a:lnTo>
                  <a:pt x="12579" y="20057"/>
                </a:lnTo>
                <a:lnTo>
                  <a:pt x="12545" y="20075"/>
                </a:lnTo>
                <a:close/>
                <a:moveTo>
                  <a:pt x="12639" y="20246"/>
                </a:moveTo>
                <a:lnTo>
                  <a:pt x="12582" y="20144"/>
                </a:lnTo>
                <a:lnTo>
                  <a:pt x="12616" y="20125"/>
                </a:lnTo>
                <a:lnTo>
                  <a:pt x="12673" y="20227"/>
                </a:lnTo>
                <a:lnTo>
                  <a:pt x="12639" y="20246"/>
                </a:lnTo>
                <a:close/>
                <a:moveTo>
                  <a:pt x="12733" y="20416"/>
                </a:moveTo>
                <a:lnTo>
                  <a:pt x="12676" y="20314"/>
                </a:lnTo>
                <a:lnTo>
                  <a:pt x="12710" y="20295"/>
                </a:lnTo>
                <a:lnTo>
                  <a:pt x="12767" y="20398"/>
                </a:lnTo>
                <a:lnTo>
                  <a:pt x="12733" y="20416"/>
                </a:lnTo>
                <a:close/>
                <a:moveTo>
                  <a:pt x="12921" y="20758"/>
                </a:moveTo>
                <a:lnTo>
                  <a:pt x="12864" y="20655"/>
                </a:lnTo>
                <a:lnTo>
                  <a:pt x="12898" y="20637"/>
                </a:lnTo>
                <a:lnTo>
                  <a:pt x="12955" y="20739"/>
                </a:lnTo>
                <a:lnTo>
                  <a:pt x="12921" y="20758"/>
                </a:lnTo>
                <a:close/>
                <a:moveTo>
                  <a:pt x="13015" y="20928"/>
                </a:moveTo>
                <a:lnTo>
                  <a:pt x="12958" y="20826"/>
                </a:lnTo>
                <a:lnTo>
                  <a:pt x="12992" y="20807"/>
                </a:lnTo>
                <a:lnTo>
                  <a:pt x="13049" y="20909"/>
                </a:lnTo>
                <a:lnTo>
                  <a:pt x="13015" y="20928"/>
                </a:lnTo>
                <a:close/>
                <a:moveTo>
                  <a:pt x="13109" y="21099"/>
                </a:moveTo>
                <a:lnTo>
                  <a:pt x="13053" y="20996"/>
                </a:lnTo>
                <a:lnTo>
                  <a:pt x="13086" y="20978"/>
                </a:lnTo>
                <a:lnTo>
                  <a:pt x="13143" y="21080"/>
                </a:lnTo>
                <a:lnTo>
                  <a:pt x="13109" y="21099"/>
                </a:lnTo>
                <a:close/>
                <a:moveTo>
                  <a:pt x="13203" y="21269"/>
                </a:moveTo>
                <a:lnTo>
                  <a:pt x="13146" y="21167"/>
                </a:lnTo>
                <a:lnTo>
                  <a:pt x="13180" y="21148"/>
                </a:lnTo>
                <a:lnTo>
                  <a:pt x="13237" y="21250"/>
                </a:lnTo>
                <a:lnTo>
                  <a:pt x="13203" y="21269"/>
                </a:lnTo>
                <a:close/>
                <a:moveTo>
                  <a:pt x="13297" y="21440"/>
                </a:moveTo>
                <a:lnTo>
                  <a:pt x="13240" y="21337"/>
                </a:lnTo>
                <a:lnTo>
                  <a:pt x="13274" y="21319"/>
                </a:lnTo>
                <a:lnTo>
                  <a:pt x="13331" y="21421"/>
                </a:lnTo>
                <a:lnTo>
                  <a:pt x="13297" y="21440"/>
                </a:lnTo>
                <a:close/>
                <a:moveTo>
                  <a:pt x="13391" y="21610"/>
                </a:moveTo>
                <a:lnTo>
                  <a:pt x="13335" y="21508"/>
                </a:lnTo>
                <a:lnTo>
                  <a:pt x="13368" y="21489"/>
                </a:lnTo>
                <a:lnTo>
                  <a:pt x="13425" y="21592"/>
                </a:lnTo>
                <a:lnTo>
                  <a:pt x="13391" y="21610"/>
                </a:lnTo>
                <a:close/>
                <a:moveTo>
                  <a:pt x="13485" y="21781"/>
                </a:moveTo>
                <a:lnTo>
                  <a:pt x="13428" y="21679"/>
                </a:lnTo>
                <a:lnTo>
                  <a:pt x="13462" y="21660"/>
                </a:lnTo>
                <a:lnTo>
                  <a:pt x="13519" y="21762"/>
                </a:lnTo>
                <a:lnTo>
                  <a:pt x="13485" y="21781"/>
                </a:lnTo>
                <a:close/>
                <a:moveTo>
                  <a:pt x="13579" y="21951"/>
                </a:moveTo>
                <a:lnTo>
                  <a:pt x="13523" y="21849"/>
                </a:lnTo>
                <a:lnTo>
                  <a:pt x="13556" y="21830"/>
                </a:lnTo>
                <a:lnTo>
                  <a:pt x="13613" y="21933"/>
                </a:lnTo>
                <a:lnTo>
                  <a:pt x="13579" y="21951"/>
                </a:lnTo>
                <a:close/>
                <a:moveTo>
                  <a:pt x="13673" y="22122"/>
                </a:moveTo>
                <a:lnTo>
                  <a:pt x="13617" y="22020"/>
                </a:lnTo>
                <a:lnTo>
                  <a:pt x="13650" y="22001"/>
                </a:lnTo>
                <a:lnTo>
                  <a:pt x="13707" y="22103"/>
                </a:lnTo>
                <a:lnTo>
                  <a:pt x="13673" y="22122"/>
                </a:lnTo>
                <a:close/>
                <a:moveTo>
                  <a:pt x="13767" y="22292"/>
                </a:moveTo>
                <a:lnTo>
                  <a:pt x="13711" y="22190"/>
                </a:lnTo>
                <a:lnTo>
                  <a:pt x="13745" y="22171"/>
                </a:lnTo>
                <a:lnTo>
                  <a:pt x="13801" y="22274"/>
                </a:lnTo>
                <a:lnTo>
                  <a:pt x="13767" y="22292"/>
                </a:lnTo>
                <a:close/>
                <a:moveTo>
                  <a:pt x="13861" y="22463"/>
                </a:moveTo>
                <a:lnTo>
                  <a:pt x="13805" y="22361"/>
                </a:lnTo>
                <a:lnTo>
                  <a:pt x="13838" y="22342"/>
                </a:lnTo>
                <a:lnTo>
                  <a:pt x="13895" y="22444"/>
                </a:lnTo>
                <a:lnTo>
                  <a:pt x="13861" y="22463"/>
                </a:lnTo>
                <a:close/>
                <a:moveTo>
                  <a:pt x="13955" y="22634"/>
                </a:moveTo>
                <a:lnTo>
                  <a:pt x="13899" y="22531"/>
                </a:lnTo>
                <a:lnTo>
                  <a:pt x="13933" y="22513"/>
                </a:lnTo>
                <a:lnTo>
                  <a:pt x="13989" y="22615"/>
                </a:lnTo>
                <a:lnTo>
                  <a:pt x="13955" y="22634"/>
                </a:lnTo>
                <a:close/>
                <a:moveTo>
                  <a:pt x="14049" y="22804"/>
                </a:moveTo>
                <a:lnTo>
                  <a:pt x="13993" y="22702"/>
                </a:lnTo>
                <a:lnTo>
                  <a:pt x="14027" y="22683"/>
                </a:lnTo>
                <a:lnTo>
                  <a:pt x="14083" y="22785"/>
                </a:lnTo>
                <a:lnTo>
                  <a:pt x="14049" y="22804"/>
                </a:lnTo>
                <a:close/>
                <a:moveTo>
                  <a:pt x="14143" y="22975"/>
                </a:moveTo>
                <a:lnTo>
                  <a:pt x="14087" y="22872"/>
                </a:lnTo>
                <a:lnTo>
                  <a:pt x="14121" y="22854"/>
                </a:lnTo>
                <a:lnTo>
                  <a:pt x="14177" y="22956"/>
                </a:lnTo>
                <a:lnTo>
                  <a:pt x="14143" y="22975"/>
                </a:lnTo>
                <a:close/>
                <a:moveTo>
                  <a:pt x="14237" y="23145"/>
                </a:moveTo>
                <a:lnTo>
                  <a:pt x="14181" y="23043"/>
                </a:lnTo>
                <a:lnTo>
                  <a:pt x="14215" y="23024"/>
                </a:lnTo>
                <a:lnTo>
                  <a:pt x="14271" y="23126"/>
                </a:lnTo>
                <a:lnTo>
                  <a:pt x="14237" y="23145"/>
                </a:lnTo>
                <a:close/>
                <a:moveTo>
                  <a:pt x="14331" y="23316"/>
                </a:moveTo>
                <a:lnTo>
                  <a:pt x="14275" y="23213"/>
                </a:lnTo>
                <a:lnTo>
                  <a:pt x="14309" y="23195"/>
                </a:lnTo>
                <a:lnTo>
                  <a:pt x="14365" y="23297"/>
                </a:lnTo>
                <a:lnTo>
                  <a:pt x="14331" y="23316"/>
                </a:lnTo>
                <a:close/>
                <a:moveTo>
                  <a:pt x="14425" y="23486"/>
                </a:moveTo>
                <a:lnTo>
                  <a:pt x="14369" y="23384"/>
                </a:lnTo>
                <a:lnTo>
                  <a:pt x="14403" y="23365"/>
                </a:lnTo>
                <a:lnTo>
                  <a:pt x="14459" y="23468"/>
                </a:lnTo>
                <a:lnTo>
                  <a:pt x="14425" y="23486"/>
                </a:lnTo>
                <a:close/>
                <a:moveTo>
                  <a:pt x="14519" y="23657"/>
                </a:moveTo>
                <a:lnTo>
                  <a:pt x="14463" y="23555"/>
                </a:lnTo>
                <a:lnTo>
                  <a:pt x="14497" y="23536"/>
                </a:lnTo>
                <a:lnTo>
                  <a:pt x="14553" y="23638"/>
                </a:lnTo>
                <a:lnTo>
                  <a:pt x="14519" y="23657"/>
                </a:lnTo>
                <a:close/>
                <a:moveTo>
                  <a:pt x="14613" y="23827"/>
                </a:moveTo>
                <a:lnTo>
                  <a:pt x="14557" y="23725"/>
                </a:lnTo>
                <a:lnTo>
                  <a:pt x="14591" y="23706"/>
                </a:lnTo>
                <a:lnTo>
                  <a:pt x="14647" y="23809"/>
                </a:lnTo>
                <a:lnTo>
                  <a:pt x="14613" y="23827"/>
                </a:lnTo>
                <a:close/>
                <a:moveTo>
                  <a:pt x="14707" y="23998"/>
                </a:moveTo>
                <a:lnTo>
                  <a:pt x="14651" y="23896"/>
                </a:lnTo>
                <a:lnTo>
                  <a:pt x="14685" y="23877"/>
                </a:lnTo>
                <a:lnTo>
                  <a:pt x="14741" y="23979"/>
                </a:lnTo>
                <a:lnTo>
                  <a:pt x="14707" y="23998"/>
                </a:lnTo>
                <a:close/>
                <a:moveTo>
                  <a:pt x="14801" y="24168"/>
                </a:moveTo>
                <a:lnTo>
                  <a:pt x="14745" y="24066"/>
                </a:lnTo>
                <a:lnTo>
                  <a:pt x="14779" y="24047"/>
                </a:lnTo>
                <a:lnTo>
                  <a:pt x="14835" y="24150"/>
                </a:lnTo>
                <a:lnTo>
                  <a:pt x="14801" y="24168"/>
                </a:lnTo>
                <a:close/>
                <a:moveTo>
                  <a:pt x="14895" y="24339"/>
                </a:moveTo>
                <a:lnTo>
                  <a:pt x="14839" y="24237"/>
                </a:lnTo>
                <a:lnTo>
                  <a:pt x="14873" y="24218"/>
                </a:lnTo>
                <a:lnTo>
                  <a:pt x="14929" y="24320"/>
                </a:lnTo>
                <a:lnTo>
                  <a:pt x="14895" y="24339"/>
                </a:lnTo>
                <a:close/>
                <a:moveTo>
                  <a:pt x="14989" y="24510"/>
                </a:moveTo>
                <a:lnTo>
                  <a:pt x="14933" y="24407"/>
                </a:lnTo>
                <a:lnTo>
                  <a:pt x="14967" y="24389"/>
                </a:lnTo>
                <a:lnTo>
                  <a:pt x="15023" y="24491"/>
                </a:lnTo>
                <a:lnTo>
                  <a:pt x="14989" y="24510"/>
                </a:lnTo>
                <a:close/>
                <a:moveTo>
                  <a:pt x="15083" y="24680"/>
                </a:moveTo>
                <a:lnTo>
                  <a:pt x="15027" y="24578"/>
                </a:lnTo>
                <a:lnTo>
                  <a:pt x="15061" y="24559"/>
                </a:lnTo>
                <a:lnTo>
                  <a:pt x="15117" y="24661"/>
                </a:lnTo>
                <a:lnTo>
                  <a:pt x="15083" y="24680"/>
                </a:lnTo>
                <a:close/>
                <a:moveTo>
                  <a:pt x="15177" y="24851"/>
                </a:moveTo>
                <a:lnTo>
                  <a:pt x="15121" y="24748"/>
                </a:lnTo>
                <a:lnTo>
                  <a:pt x="15155" y="24730"/>
                </a:lnTo>
                <a:lnTo>
                  <a:pt x="15211" y="24832"/>
                </a:lnTo>
                <a:lnTo>
                  <a:pt x="15177" y="24851"/>
                </a:lnTo>
                <a:close/>
                <a:moveTo>
                  <a:pt x="20844" y="22826"/>
                </a:moveTo>
                <a:lnTo>
                  <a:pt x="20829" y="22791"/>
                </a:lnTo>
                <a:lnTo>
                  <a:pt x="20935" y="22745"/>
                </a:lnTo>
                <a:lnTo>
                  <a:pt x="20950" y="22780"/>
                </a:lnTo>
                <a:lnTo>
                  <a:pt x="20844" y="22826"/>
                </a:lnTo>
                <a:close/>
                <a:moveTo>
                  <a:pt x="20668" y="22903"/>
                </a:moveTo>
                <a:lnTo>
                  <a:pt x="20653" y="22867"/>
                </a:lnTo>
                <a:lnTo>
                  <a:pt x="20759" y="22821"/>
                </a:lnTo>
                <a:lnTo>
                  <a:pt x="20774" y="22857"/>
                </a:lnTo>
                <a:lnTo>
                  <a:pt x="20668" y="22903"/>
                </a:lnTo>
                <a:close/>
                <a:moveTo>
                  <a:pt x="20492" y="22980"/>
                </a:moveTo>
                <a:lnTo>
                  <a:pt x="20477" y="22944"/>
                </a:lnTo>
                <a:lnTo>
                  <a:pt x="20583" y="22898"/>
                </a:lnTo>
                <a:lnTo>
                  <a:pt x="20598" y="22934"/>
                </a:lnTo>
                <a:lnTo>
                  <a:pt x="20492" y="22980"/>
                </a:lnTo>
                <a:close/>
                <a:moveTo>
                  <a:pt x="20316" y="23056"/>
                </a:moveTo>
                <a:lnTo>
                  <a:pt x="20301" y="23021"/>
                </a:lnTo>
                <a:lnTo>
                  <a:pt x="20407" y="22975"/>
                </a:lnTo>
                <a:lnTo>
                  <a:pt x="20422" y="23010"/>
                </a:lnTo>
                <a:lnTo>
                  <a:pt x="20316" y="23056"/>
                </a:lnTo>
                <a:close/>
                <a:moveTo>
                  <a:pt x="20141" y="23133"/>
                </a:moveTo>
                <a:lnTo>
                  <a:pt x="20125" y="23097"/>
                </a:lnTo>
                <a:lnTo>
                  <a:pt x="20231" y="23051"/>
                </a:lnTo>
                <a:lnTo>
                  <a:pt x="20246" y="23087"/>
                </a:lnTo>
                <a:lnTo>
                  <a:pt x="20141" y="23133"/>
                </a:lnTo>
                <a:close/>
                <a:moveTo>
                  <a:pt x="19965" y="23209"/>
                </a:moveTo>
                <a:lnTo>
                  <a:pt x="19949" y="23174"/>
                </a:lnTo>
                <a:lnTo>
                  <a:pt x="20055" y="23128"/>
                </a:lnTo>
                <a:lnTo>
                  <a:pt x="20070" y="23163"/>
                </a:lnTo>
                <a:lnTo>
                  <a:pt x="19965" y="23209"/>
                </a:lnTo>
                <a:close/>
                <a:moveTo>
                  <a:pt x="19789" y="23286"/>
                </a:moveTo>
                <a:lnTo>
                  <a:pt x="19773" y="23250"/>
                </a:lnTo>
                <a:lnTo>
                  <a:pt x="19879" y="23204"/>
                </a:lnTo>
                <a:lnTo>
                  <a:pt x="19894" y="23240"/>
                </a:lnTo>
                <a:lnTo>
                  <a:pt x="19789" y="23286"/>
                </a:lnTo>
                <a:close/>
                <a:moveTo>
                  <a:pt x="19681" y="23290"/>
                </a:moveTo>
                <a:lnTo>
                  <a:pt x="19703" y="23281"/>
                </a:lnTo>
                <a:lnTo>
                  <a:pt x="19718" y="23316"/>
                </a:lnTo>
                <a:lnTo>
                  <a:pt x="19695" y="23326"/>
                </a:lnTo>
                <a:cubicBezTo>
                  <a:pt x="19702" y="23348"/>
                  <a:pt x="19705" y="23370"/>
                  <a:pt x="19705" y="23393"/>
                </a:cubicBezTo>
                <a:cubicBezTo>
                  <a:pt x="19705" y="23523"/>
                  <a:pt x="19600" y="23628"/>
                  <a:pt x="19470" y="23628"/>
                </a:cubicBezTo>
                <a:lnTo>
                  <a:pt x="19470" y="23628"/>
                </a:lnTo>
                <a:cubicBezTo>
                  <a:pt x="19384" y="23628"/>
                  <a:pt x="19308" y="23582"/>
                  <a:pt x="19267" y="23513"/>
                </a:cubicBezTo>
                <a:lnTo>
                  <a:pt x="19261" y="23516"/>
                </a:lnTo>
                <a:lnTo>
                  <a:pt x="19245" y="23480"/>
                </a:lnTo>
                <a:lnTo>
                  <a:pt x="19251" y="23478"/>
                </a:lnTo>
                <a:cubicBezTo>
                  <a:pt x="19241" y="23451"/>
                  <a:pt x="19235" y="23423"/>
                  <a:pt x="19235" y="23393"/>
                </a:cubicBezTo>
                <a:cubicBezTo>
                  <a:pt x="19235" y="23264"/>
                  <a:pt x="19340" y="23158"/>
                  <a:pt x="19470" y="23158"/>
                </a:cubicBezTo>
                <a:cubicBezTo>
                  <a:pt x="19563" y="23158"/>
                  <a:pt x="19643" y="23212"/>
                  <a:pt x="19681" y="23290"/>
                </a:cubicBezTo>
                <a:close/>
                <a:moveTo>
                  <a:pt x="19085" y="23592"/>
                </a:moveTo>
                <a:lnTo>
                  <a:pt x="19069" y="23557"/>
                </a:lnTo>
                <a:lnTo>
                  <a:pt x="19175" y="23511"/>
                </a:lnTo>
                <a:lnTo>
                  <a:pt x="19191" y="23546"/>
                </a:lnTo>
                <a:lnTo>
                  <a:pt x="19085" y="23592"/>
                </a:lnTo>
                <a:close/>
                <a:moveTo>
                  <a:pt x="18909" y="23669"/>
                </a:moveTo>
                <a:lnTo>
                  <a:pt x="18893" y="23633"/>
                </a:lnTo>
                <a:lnTo>
                  <a:pt x="18999" y="23587"/>
                </a:lnTo>
                <a:lnTo>
                  <a:pt x="19015" y="23623"/>
                </a:lnTo>
                <a:lnTo>
                  <a:pt x="18909" y="23669"/>
                </a:lnTo>
                <a:close/>
                <a:moveTo>
                  <a:pt x="18733" y="23745"/>
                </a:moveTo>
                <a:lnTo>
                  <a:pt x="18717" y="23710"/>
                </a:lnTo>
                <a:lnTo>
                  <a:pt x="18823" y="23664"/>
                </a:lnTo>
                <a:lnTo>
                  <a:pt x="18839" y="23699"/>
                </a:lnTo>
                <a:lnTo>
                  <a:pt x="18733" y="23745"/>
                </a:lnTo>
                <a:close/>
                <a:moveTo>
                  <a:pt x="18557" y="23822"/>
                </a:moveTo>
                <a:lnTo>
                  <a:pt x="18541" y="23786"/>
                </a:lnTo>
                <a:lnTo>
                  <a:pt x="18647" y="23740"/>
                </a:lnTo>
                <a:lnTo>
                  <a:pt x="18663" y="23776"/>
                </a:lnTo>
                <a:lnTo>
                  <a:pt x="18557" y="23822"/>
                </a:lnTo>
                <a:close/>
                <a:moveTo>
                  <a:pt x="18381" y="23898"/>
                </a:moveTo>
                <a:lnTo>
                  <a:pt x="18365" y="23863"/>
                </a:lnTo>
                <a:lnTo>
                  <a:pt x="18471" y="23817"/>
                </a:lnTo>
                <a:lnTo>
                  <a:pt x="18487" y="23852"/>
                </a:lnTo>
                <a:lnTo>
                  <a:pt x="18381" y="23898"/>
                </a:lnTo>
                <a:close/>
                <a:moveTo>
                  <a:pt x="18205" y="23975"/>
                </a:moveTo>
                <a:lnTo>
                  <a:pt x="18190" y="23939"/>
                </a:lnTo>
                <a:lnTo>
                  <a:pt x="18295" y="23893"/>
                </a:lnTo>
                <a:lnTo>
                  <a:pt x="18311" y="23929"/>
                </a:lnTo>
                <a:lnTo>
                  <a:pt x="18205" y="23975"/>
                </a:lnTo>
                <a:close/>
                <a:moveTo>
                  <a:pt x="18029" y="24052"/>
                </a:moveTo>
                <a:lnTo>
                  <a:pt x="18014" y="24016"/>
                </a:lnTo>
                <a:lnTo>
                  <a:pt x="18119" y="23970"/>
                </a:lnTo>
                <a:lnTo>
                  <a:pt x="18135" y="24006"/>
                </a:lnTo>
                <a:lnTo>
                  <a:pt x="18029" y="24052"/>
                </a:lnTo>
                <a:close/>
                <a:moveTo>
                  <a:pt x="17853" y="24128"/>
                </a:moveTo>
                <a:lnTo>
                  <a:pt x="17838" y="24093"/>
                </a:lnTo>
                <a:lnTo>
                  <a:pt x="17943" y="24047"/>
                </a:lnTo>
                <a:lnTo>
                  <a:pt x="17959" y="24082"/>
                </a:lnTo>
                <a:lnTo>
                  <a:pt x="17853" y="24128"/>
                </a:lnTo>
                <a:close/>
                <a:moveTo>
                  <a:pt x="17677" y="24205"/>
                </a:moveTo>
                <a:lnTo>
                  <a:pt x="17662" y="24169"/>
                </a:lnTo>
                <a:lnTo>
                  <a:pt x="17767" y="24123"/>
                </a:lnTo>
                <a:lnTo>
                  <a:pt x="17783" y="24159"/>
                </a:lnTo>
                <a:lnTo>
                  <a:pt x="17677" y="24205"/>
                </a:lnTo>
                <a:close/>
                <a:moveTo>
                  <a:pt x="17501" y="24281"/>
                </a:moveTo>
                <a:lnTo>
                  <a:pt x="17486" y="24246"/>
                </a:lnTo>
                <a:lnTo>
                  <a:pt x="17591" y="24200"/>
                </a:lnTo>
                <a:lnTo>
                  <a:pt x="17607" y="24235"/>
                </a:lnTo>
                <a:lnTo>
                  <a:pt x="17501" y="24281"/>
                </a:lnTo>
                <a:close/>
                <a:moveTo>
                  <a:pt x="17325" y="24358"/>
                </a:moveTo>
                <a:lnTo>
                  <a:pt x="17310" y="24322"/>
                </a:lnTo>
                <a:lnTo>
                  <a:pt x="17416" y="24276"/>
                </a:lnTo>
                <a:lnTo>
                  <a:pt x="17431" y="24312"/>
                </a:lnTo>
                <a:lnTo>
                  <a:pt x="17325" y="24358"/>
                </a:lnTo>
                <a:close/>
                <a:moveTo>
                  <a:pt x="17149" y="24434"/>
                </a:moveTo>
                <a:lnTo>
                  <a:pt x="17134" y="24399"/>
                </a:lnTo>
                <a:lnTo>
                  <a:pt x="17240" y="24353"/>
                </a:lnTo>
                <a:lnTo>
                  <a:pt x="17255" y="24388"/>
                </a:lnTo>
                <a:lnTo>
                  <a:pt x="17149" y="24434"/>
                </a:lnTo>
                <a:close/>
                <a:moveTo>
                  <a:pt x="16973" y="24511"/>
                </a:moveTo>
                <a:lnTo>
                  <a:pt x="16958" y="24475"/>
                </a:lnTo>
                <a:lnTo>
                  <a:pt x="17064" y="24429"/>
                </a:lnTo>
                <a:lnTo>
                  <a:pt x="17079" y="24465"/>
                </a:lnTo>
                <a:lnTo>
                  <a:pt x="16973" y="24511"/>
                </a:lnTo>
                <a:close/>
                <a:moveTo>
                  <a:pt x="16797" y="24588"/>
                </a:moveTo>
                <a:lnTo>
                  <a:pt x="16782" y="24552"/>
                </a:lnTo>
                <a:lnTo>
                  <a:pt x="16888" y="24506"/>
                </a:lnTo>
                <a:lnTo>
                  <a:pt x="16903" y="24542"/>
                </a:lnTo>
                <a:lnTo>
                  <a:pt x="16797" y="24588"/>
                </a:lnTo>
                <a:close/>
                <a:moveTo>
                  <a:pt x="16621" y="24664"/>
                </a:moveTo>
                <a:lnTo>
                  <a:pt x="16606" y="24629"/>
                </a:lnTo>
                <a:lnTo>
                  <a:pt x="16712" y="24583"/>
                </a:lnTo>
                <a:lnTo>
                  <a:pt x="16727" y="24618"/>
                </a:lnTo>
                <a:lnTo>
                  <a:pt x="16621" y="24664"/>
                </a:lnTo>
                <a:close/>
                <a:moveTo>
                  <a:pt x="16445" y="24741"/>
                </a:moveTo>
                <a:lnTo>
                  <a:pt x="16430" y="24705"/>
                </a:lnTo>
                <a:lnTo>
                  <a:pt x="16536" y="24659"/>
                </a:lnTo>
                <a:lnTo>
                  <a:pt x="16551" y="24695"/>
                </a:lnTo>
                <a:lnTo>
                  <a:pt x="16445" y="24741"/>
                </a:lnTo>
                <a:close/>
                <a:moveTo>
                  <a:pt x="16270" y="24817"/>
                </a:moveTo>
                <a:lnTo>
                  <a:pt x="16254" y="24782"/>
                </a:lnTo>
                <a:lnTo>
                  <a:pt x="16360" y="24736"/>
                </a:lnTo>
                <a:lnTo>
                  <a:pt x="16375" y="24771"/>
                </a:lnTo>
                <a:lnTo>
                  <a:pt x="16270" y="24817"/>
                </a:lnTo>
                <a:close/>
                <a:moveTo>
                  <a:pt x="16094" y="24894"/>
                </a:moveTo>
                <a:lnTo>
                  <a:pt x="16078" y="24858"/>
                </a:lnTo>
                <a:lnTo>
                  <a:pt x="16184" y="24812"/>
                </a:lnTo>
                <a:lnTo>
                  <a:pt x="16199" y="24848"/>
                </a:lnTo>
                <a:lnTo>
                  <a:pt x="16094" y="24894"/>
                </a:lnTo>
                <a:close/>
                <a:moveTo>
                  <a:pt x="15918" y="24970"/>
                </a:moveTo>
                <a:lnTo>
                  <a:pt x="15902" y="24935"/>
                </a:lnTo>
                <a:lnTo>
                  <a:pt x="16008" y="24889"/>
                </a:lnTo>
                <a:lnTo>
                  <a:pt x="16023" y="24924"/>
                </a:lnTo>
                <a:lnTo>
                  <a:pt x="15918" y="24970"/>
                </a:lnTo>
                <a:close/>
                <a:moveTo>
                  <a:pt x="15742" y="25047"/>
                </a:moveTo>
                <a:lnTo>
                  <a:pt x="15726" y="25011"/>
                </a:lnTo>
                <a:lnTo>
                  <a:pt x="15832" y="24965"/>
                </a:lnTo>
                <a:lnTo>
                  <a:pt x="15847" y="25001"/>
                </a:lnTo>
                <a:lnTo>
                  <a:pt x="15742" y="25047"/>
                </a:lnTo>
                <a:close/>
                <a:moveTo>
                  <a:pt x="21000" y="14208"/>
                </a:moveTo>
                <a:lnTo>
                  <a:pt x="21000" y="14191"/>
                </a:lnTo>
                <a:lnTo>
                  <a:pt x="20984" y="14171"/>
                </a:lnTo>
                <a:lnTo>
                  <a:pt x="20893" y="14242"/>
                </a:lnTo>
                <a:lnTo>
                  <a:pt x="20917" y="14273"/>
                </a:lnTo>
                <a:lnTo>
                  <a:pt x="21000" y="14208"/>
                </a:lnTo>
                <a:close/>
                <a:moveTo>
                  <a:pt x="20765" y="14391"/>
                </a:moveTo>
                <a:lnTo>
                  <a:pt x="20741" y="14360"/>
                </a:lnTo>
                <a:lnTo>
                  <a:pt x="20833" y="14289"/>
                </a:lnTo>
                <a:lnTo>
                  <a:pt x="20856" y="14320"/>
                </a:lnTo>
                <a:lnTo>
                  <a:pt x="20765" y="14391"/>
                </a:lnTo>
                <a:close/>
                <a:moveTo>
                  <a:pt x="20613" y="14509"/>
                </a:moveTo>
                <a:lnTo>
                  <a:pt x="20590" y="14479"/>
                </a:lnTo>
                <a:lnTo>
                  <a:pt x="20681" y="14408"/>
                </a:lnTo>
                <a:lnTo>
                  <a:pt x="20705" y="14438"/>
                </a:lnTo>
                <a:lnTo>
                  <a:pt x="20613" y="14509"/>
                </a:lnTo>
                <a:close/>
                <a:moveTo>
                  <a:pt x="20462" y="14627"/>
                </a:moveTo>
                <a:lnTo>
                  <a:pt x="20438" y="14597"/>
                </a:lnTo>
                <a:lnTo>
                  <a:pt x="20529" y="14526"/>
                </a:lnTo>
                <a:lnTo>
                  <a:pt x="20553" y="14556"/>
                </a:lnTo>
                <a:lnTo>
                  <a:pt x="20462" y="14627"/>
                </a:lnTo>
                <a:close/>
                <a:moveTo>
                  <a:pt x="20310" y="14746"/>
                </a:moveTo>
                <a:lnTo>
                  <a:pt x="20286" y="14715"/>
                </a:lnTo>
                <a:lnTo>
                  <a:pt x="20377" y="14644"/>
                </a:lnTo>
                <a:lnTo>
                  <a:pt x="20401" y="14675"/>
                </a:lnTo>
                <a:lnTo>
                  <a:pt x="20310" y="14746"/>
                </a:lnTo>
                <a:close/>
                <a:moveTo>
                  <a:pt x="20158" y="14864"/>
                </a:moveTo>
                <a:lnTo>
                  <a:pt x="20134" y="14833"/>
                </a:lnTo>
                <a:lnTo>
                  <a:pt x="20225" y="14762"/>
                </a:lnTo>
                <a:lnTo>
                  <a:pt x="20249" y="14793"/>
                </a:lnTo>
                <a:lnTo>
                  <a:pt x="20158" y="14864"/>
                </a:lnTo>
                <a:close/>
                <a:moveTo>
                  <a:pt x="20006" y="14982"/>
                </a:moveTo>
                <a:lnTo>
                  <a:pt x="19982" y="14951"/>
                </a:lnTo>
                <a:lnTo>
                  <a:pt x="20073" y="14880"/>
                </a:lnTo>
                <a:lnTo>
                  <a:pt x="20097" y="14911"/>
                </a:lnTo>
                <a:lnTo>
                  <a:pt x="20006" y="14982"/>
                </a:lnTo>
                <a:close/>
                <a:moveTo>
                  <a:pt x="19854" y="15100"/>
                </a:moveTo>
                <a:lnTo>
                  <a:pt x="19830" y="15070"/>
                </a:lnTo>
                <a:lnTo>
                  <a:pt x="19922" y="14999"/>
                </a:lnTo>
                <a:lnTo>
                  <a:pt x="19945" y="15029"/>
                </a:lnTo>
                <a:lnTo>
                  <a:pt x="19854" y="15100"/>
                </a:lnTo>
                <a:close/>
                <a:moveTo>
                  <a:pt x="19702" y="15218"/>
                </a:moveTo>
                <a:lnTo>
                  <a:pt x="19679" y="15188"/>
                </a:lnTo>
                <a:lnTo>
                  <a:pt x="19770" y="15117"/>
                </a:lnTo>
                <a:lnTo>
                  <a:pt x="19794" y="15147"/>
                </a:lnTo>
                <a:lnTo>
                  <a:pt x="19702" y="15218"/>
                </a:lnTo>
                <a:close/>
                <a:moveTo>
                  <a:pt x="19551" y="15337"/>
                </a:moveTo>
                <a:lnTo>
                  <a:pt x="19527" y="15306"/>
                </a:lnTo>
                <a:lnTo>
                  <a:pt x="19618" y="15235"/>
                </a:lnTo>
                <a:lnTo>
                  <a:pt x="19642" y="15266"/>
                </a:lnTo>
                <a:lnTo>
                  <a:pt x="19551" y="15337"/>
                </a:lnTo>
                <a:close/>
                <a:moveTo>
                  <a:pt x="19081" y="16038"/>
                </a:moveTo>
                <a:lnTo>
                  <a:pt x="19045" y="16024"/>
                </a:lnTo>
                <a:lnTo>
                  <a:pt x="19088" y="15916"/>
                </a:lnTo>
                <a:lnTo>
                  <a:pt x="19124" y="15931"/>
                </a:lnTo>
                <a:lnTo>
                  <a:pt x="19081" y="16038"/>
                </a:lnTo>
                <a:close/>
                <a:moveTo>
                  <a:pt x="19009" y="16218"/>
                </a:moveTo>
                <a:lnTo>
                  <a:pt x="18973" y="16203"/>
                </a:lnTo>
                <a:lnTo>
                  <a:pt x="19016" y="16096"/>
                </a:lnTo>
                <a:lnTo>
                  <a:pt x="19052" y="16110"/>
                </a:lnTo>
                <a:lnTo>
                  <a:pt x="19009" y="16218"/>
                </a:lnTo>
                <a:close/>
                <a:moveTo>
                  <a:pt x="18937" y="16397"/>
                </a:moveTo>
                <a:lnTo>
                  <a:pt x="18901" y="16383"/>
                </a:lnTo>
                <a:lnTo>
                  <a:pt x="18945" y="16275"/>
                </a:lnTo>
                <a:lnTo>
                  <a:pt x="18981" y="16289"/>
                </a:lnTo>
                <a:lnTo>
                  <a:pt x="18937" y="16397"/>
                </a:lnTo>
                <a:close/>
                <a:moveTo>
                  <a:pt x="18866" y="16576"/>
                </a:moveTo>
                <a:lnTo>
                  <a:pt x="18830" y="16562"/>
                </a:lnTo>
                <a:lnTo>
                  <a:pt x="18873" y="16454"/>
                </a:lnTo>
                <a:lnTo>
                  <a:pt x="18909" y="16469"/>
                </a:lnTo>
                <a:lnTo>
                  <a:pt x="18866" y="16576"/>
                </a:lnTo>
                <a:close/>
                <a:moveTo>
                  <a:pt x="18794" y="16756"/>
                </a:moveTo>
                <a:lnTo>
                  <a:pt x="18758" y="16741"/>
                </a:lnTo>
                <a:lnTo>
                  <a:pt x="18801" y="16634"/>
                </a:lnTo>
                <a:lnTo>
                  <a:pt x="18837" y="16648"/>
                </a:lnTo>
                <a:lnTo>
                  <a:pt x="18794" y="16756"/>
                </a:lnTo>
                <a:close/>
                <a:moveTo>
                  <a:pt x="18722" y="16935"/>
                </a:moveTo>
                <a:lnTo>
                  <a:pt x="18686" y="16921"/>
                </a:lnTo>
                <a:lnTo>
                  <a:pt x="18729" y="16813"/>
                </a:lnTo>
                <a:lnTo>
                  <a:pt x="18765" y="16827"/>
                </a:lnTo>
                <a:lnTo>
                  <a:pt x="18722" y="16935"/>
                </a:lnTo>
                <a:close/>
                <a:moveTo>
                  <a:pt x="18650" y="17114"/>
                </a:moveTo>
                <a:lnTo>
                  <a:pt x="18614" y="17100"/>
                </a:lnTo>
                <a:lnTo>
                  <a:pt x="18657" y="16992"/>
                </a:lnTo>
                <a:lnTo>
                  <a:pt x="18693" y="17007"/>
                </a:lnTo>
                <a:lnTo>
                  <a:pt x="18650" y="17114"/>
                </a:lnTo>
                <a:close/>
                <a:moveTo>
                  <a:pt x="18578" y="17294"/>
                </a:moveTo>
                <a:lnTo>
                  <a:pt x="18542" y="17279"/>
                </a:lnTo>
                <a:lnTo>
                  <a:pt x="18585" y="17171"/>
                </a:lnTo>
                <a:lnTo>
                  <a:pt x="18621" y="17186"/>
                </a:lnTo>
                <a:lnTo>
                  <a:pt x="18578" y="17294"/>
                </a:lnTo>
                <a:close/>
                <a:moveTo>
                  <a:pt x="18506" y="17473"/>
                </a:moveTo>
                <a:lnTo>
                  <a:pt x="18470" y="17458"/>
                </a:lnTo>
                <a:lnTo>
                  <a:pt x="18514" y="17351"/>
                </a:lnTo>
                <a:lnTo>
                  <a:pt x="18550" y="17365"/>
                </a:lnTo>
                <a:lnTo>
                  <a:pt x="18506" y="17473"/>
                </a:lnTo>
                <a:close/>
                <a:moveTo>
                  <a:pt x="18435" y="17652"/>
                </a:moveTo>
                <a:lnTo>
                  <a:pt x="18399" y="17638"/>
                </a:lnTo>
                <a:lnTo>
                  <a:pt x="18442" y="17530"/>
                </a:lnTo>
                <a:lnTo>
                  <a:pt x="18478" y="17544"/>
                </a:lnTo>
                <a:lnTo>
                  <a:pt x="18435" y="17652"/>
                </a:lnTo>
                <a:close/>
                <a:moveTo>
                  <a:pt x="18363" y="17831"/>
                </a:moveTo>
                <a:lnTo>
                  <a:pt x="18327" y="17817"/>
                </a:lnTo>
                <a:lnTo>
                  <a:pt x="18370" y="17709"/>
                </a:lnTo>
                <a:lnTo>
                  <a:pt x="18406" y="17724"/>
                </a:lnTo>
                <a:lnTo>
                  <a:pt x="18363" y="17831"/>
                </a:lnTo>
                <a:close/>
                <a:moveTo>
                  <a:pt x="18291" y="18011"/>
                </a:moveTo>
                <a:lnTo>
                  <a:pt x="18255" y="17996"/>
                </a:lnTo>
                <a:lnTo>
                  <a:pt x="18298" y="17889"/>
                </a:lnTo>
                <a:lnTo>
                  <a:pt x="18334" y="17903"/>
                </a:lnTo>
                <a:lnTo>
                  <a:pt x="18291" y="18011"/>
                </a:lnTo>
                <a:close/>
                <a:moveTo>
                  <a:pt x="18219" y="18190"/>
                </a:moveTo>
                <a:lnTo>
                  <a:pt x="18183" y="18176"/>
                </a:lnTo>
                <a:lnTo>
                  <a:pt x="18226" y="18068"/>
                </a:lnTo>
                <a:lnTo>
                  <a:pt x="18262" y="18082"/>
                </a:lnTo>
                <a:lnTo>
                  <a:pt x="18219" y="18190"/>
                </a:lnTo>
                <a:close/>
                <a:moveTo>
                  <a:pt x="18147" y="18369"/>
                </a:moveTo>
                <a:lnTo>
                  <a:pt x="18111" y="18355"/>
                </a:lnTo>
                <a:lnTo>
                  <a:pt x="18154" y="18247"/>
                </a:lnTo>
                <a:lnTo>
                  <a:pt x="18190" y="18262"/>
                </a:lnTo>
                <a:lnTo>
                  <a:pt x="18147" y="18369"/>
                </a:lnTo>
                <a:close/>
                <a:moveTo>
                  <a:pt x="18076" y="18549"/>
                </a:moveTo>
                <a:lnTo>
                  <a:pt x="18039" y="18534"/>
                </a:lnTo>
                <a:lnTo>
                  <a:pt x="18083" y="18426"/>
                </a:lnTo>
                <a:lnTo>
                  <a:pt x="18119" y="18441"/>
                </a:lnTo>
                <a:lnTo>
                  <a:pt x="18076" y="18549"/>
                </a:lnTo>
                <a:close/>
                <a:moveTo>
                  <a:pt x="18004" y="18728"/>
                </a:moveTo>
                <a:lnTo>
                  <a:pt x="17968" y="18713"/>
                </a:lnTo>
                <a:lnTo>
                  <a:pt x="18011" y="18606"/>
                </a:lnTo>
                <a:lnTo>
                  <a:pt x="18047" y="18620"/>
                </a:lnTo>
                <a:lnTo>
                  <a:pt x="18004" y="18728"/>
                </a:lnTo>
                <a:close/>
                <a:moveTo>
                  <a:pt x="17932" y="18907"/>
                </a:moveTo>
                <a:lnTo>
                  <a:pt x="17896" y="18893"/>
                </a:lnTo>
                <a:lnTo>
                  <a:pt x="17939" y="18785"/>
                </a:lnTo>
                <a:lnTo>
                  <a:pt x="17975" y="18799"/>
                </a:lnTo>
                <a:lnTo>
                  <a:pt x="17932" y="18907"/>
                </a:lnTo>
                <a:close/>
                <a:moveTo>
                  <a:pt x="17860" y="19086"/>
                </a:moveTo>
                <a:lnTo>
                  <a:pt x="17824" y="19072"/>
                </a:lnTo>
                <a:lnTo>
                  <a:pt x="17867" y="18964"/>
                </a:lnTo>
                <a:lnTo>
                  <a:pt x="17903" y="18979"/>
                </a:lnTo>
                <a:lnTo>
                  <a:pt x="17860" y="19086"/>
                </a:lnTo>
                <a:close/>
                <a:moveTo>
                  <a:pt x="17788" y="19266"/>
                </a:moveTo>
                <a:lnTo>
                  <a:pt x="17752" y="19251"/>
                </a:lnTo>
                <a:lnTo>
                  <a:pt x="17795" y="19144"/>
                </a:lnTo>
                <a:lnTo>
                  <a:pt x="17831" y="19158"/>
                </a:lnTo>
                <a:lnTo>
                  <a:pt x="17788" y="19266"/>
                </a:lnTo>
                <a:close/>
                <a:moveTo>
                  <a:pt x="17716" y="19445"/>
                </a:moveTo>
                <a:lnTo>
                  <a:pt x="17680" y="19431"/>
                </a:lnTo>
                <a:lnTo>
                  <a:pt x="17723" y="19323"/>
                </a:lnTo>
                <a:lnTo>
                  <a:pt x="17760" y="19337"/>
                </a:lnTo>
                <a:lnTo>
                  <a:pt x="17716" y="19445"/>
                </a:lnTo>
                <a:close/>
                <a:moveTo>
                  <a:pt x="17645" y="19624"/>
                </a:moveTo>
                <a:lnTo>
                  <a:pt x="17609" y="19610"/>
                </a:lnTo>
                <a:lnTo>
                  <a:pt x="17652" y="19502"/>
                </a:lnTo>
                <a:lnTo>
                  <a:pt x="17688" y="19517"/>
                </a:lnTo>
                <a:lnTo>
                  <a:pt x="17645" y="19624"/>
                </a:lnTo>
                <a:close/>
                <a:moveTo>
                  <a:pt x="17573" y="19804"/>
                </a:moveTo>
                <a:lnTo>
                  <a:pt x="17537" y="19789"/>
                </a:lnTo>
                <a:lnTo>
                  <a:pt x="17580" y="19681"/>
                </a:lnTo>
                <a:lnTo>
                  <a:pt x="17616" y="19696"/>
                </a:lnTo>
                <a:lnTo>
                  <a:pt x="17573" y="19804"/>
                </a:lnTo>
                <a:close/>
                <a:moveTo>
                  <a:pt x="17501" y="19983"/>
                </a:moveTo>
                <a:lnTo>
                  <a:pt x="17465" y="19968"/>
                </a:lnTo>
                <a:lnTo>
                  <a:pt x="17508" y="19861"/>
                </a:lnTo>
                <a:lnTo>
                  <a:pt x="17544" y="19875"/>
                </a:lnTo>
                <a:lnTo>
                  <a:pt x="17501" y="19983"/>
                </a:lnTo>
                <a:close/>
                <a:moveTo>
                  <a:pt x="17429" y="20162"/>
                </a:moveTo>
                <a:lnTo>
                  <a:pt x="17393" y="20148"/>
                </a:lnTo>
                <a:lnTo>
                  <a:pt x="17436" y="20040"/>
                </a:lnTo>
                <a:lnTo>
                  <a:pt x="17472" y="20055"/>
                </a:lnTo>
                <a:lnTo>
                  <a:pt x="17429" y="20162"/>
                </a:lnTo>
                <a:close/>
                <a:moveTo>
                  <a:pt x="17357" y="20341"/>
                </a:moveTo>
                <a:lnTo>
                  <a:pt x="17321" y="20327"/>
                </a:lnTo>
                <a:lnTo>
                  <a:pt x="17364" y="20219"/>
                </a:lnTo>
                <a:lnTo>
                  <a:pt x="17400" y="20234"/>
                </a:lnTo>
                <a:lnTo>
                  <a:pt x="17357" y="20341"/>
                </a:lnTo>
                <a:close/>
                <a:moveTo>
                  <a:pt x="17285" y="20521"/>
                </a:moveTo>
                <a:lnTo>
                  <a:pt x="17249" y="20506"/>
                </a:lnTo>
                <a:lnTo>
                  <a:pt x="17293" y="20399"/>
                </a:lnTo>
                <a:lnTo>
                  <a:pt x="17329" y="20413"/>
                </a:lnTo>
                <a:lnTo>
                  <a:pt x="17285" y="20521"/>
                </a:lnTo>
                <a:close/>
                <a:moveTo>
                  <a:pt x="17214" y="20700"/>
                </a:moveTo>
                <a:lnTo>
                  <a:pt x="17178" y="20686"/>
                </a:lnTo>
                <a:lnTo>
                  <a:pt x="17221" y="20578"/>
                </a:lnTo>
                <a:lnTo>
                  <a:pt x="17257" y="20592"/>
                </a:lnTo>
                <a:lnTo>
                  <a:pt x="17214" y="20700"/>
                </a:lnTo>
                <a:close/>
                <a:moveTo>
                  <a:pt x="17142" y="20879"/>
                </a:moveTo>
                <a:lnTo>
                  <a:pt x="17106" y="20865"/>
                </a:lnTo>
                <a:lnTo>
                  <a:pt x="17149" y="20757"/>
                </a:lnTo>
                <a:lnTo>
                  <a:pt x="17185" y="20772"/>
                </a:lnTo>
                <a:lnTo>
                  <a:pt x="17142" y="20879"/>
                </a:lnTo>
                <a:close/>
                <a:moveTo>
                  <a:pt x="17070" y="21059"/>
                </a:moveTo>
                <a:lnTo>
                  <a:pt x="17034" y="21044"/>
                </a:lnTo>
                <a:lnTo>
                  <a:pt x="17077" y="20937"/>
                </a:lnTo>
                <a:lnTo>
                  <a:pt x="17113" y="20951"/>
                </a:lnTo>
                <a:lnTo>
                  <a:pt x="17070" y="21059"/>
                </a:lnTo>
                <a:close/>
                <a:moveTo>
                  <a:pt x="16998" y="21238"/>
                </a:moveTo>
                <a:lnTo>
                  <a:pt x="16962" y="21223"/>
                </a:lnTo>
                <a:lnTo>
                  <a:pt x="17005" y="21116"/>
                </a:lnTo>
                <a:lnTo>
                  <a:pt x="17041" y="21130"/>
                </a:lnTo>
                <a:lnTo>
                  <a:pt x="16998" y="21238"/>
                </a:lnTo>
                <a:close/>
                <a:moveTo>
                  <a:pt x="16926" y="21417"/>
                </a:moveTo>
                <a:lnTo>
                  <a:pt x="16890" y="21403"/>
                </a:lnTo>
                <a:lnTo>
                  <a:pt x="16933" y="21295"/>
                </a:lnTo>
                <a:lnTo>
                  <a:pt x="16969" y="21310"/>
                </a:lnTo>
                <a:lnTo>
                  <a:pt x="16926" y="21417"/>
                </a:lnTo>
                <a:close/>
                <a:moveTo>
                  <a:pt x="16854" y="21596"/>
                </a:moveTo>
                <a:lnTo>
                  <a:pt x="16818" y="21582"/>
                </a:lnTo>
                <a:lnTo>
                  <a:pt x="16862" y="21474"/>
                </a:lnTo>
                <a:lnTo>
                  <a:pt x="16898" y="21489"/>
                </a:lnTo>
                <a:lnTo>
                  <a:pt x="16854" y="21596"/>
                </a:lnTo>
                <a:close/>
                <a:moveTo>
                  <a:pt x="16783" y="21776"/>
                </a:moveTo>
                <a:lnTo>
                  <a:pt x="16747" y="21761"/>
                </a:lnTo>
                <a:lnTo>
                  <a:pt x="16790" y="21654"/>
                </a:lnTo>
                <a:lnTo>
                  <a:pt x="16826" y="21668"/>
                </a:lnTo>
                <a:lnTo>
                  <a:pt x="16783" y="21776"/>
                </a:lnTo>
                <a:close/>
                <a:moveTo>
                  <a:pt x="16711" y="21955"/>
                </a:moveTo>
                <a:lnTo>
                  <a:pt x="16675" y="21941"/>
                </a:lnTo>
                <a:lnTo>
                  <a:pt x="16718" y="21833"/>
                </a:lnTo>
                <a:lnTo>
                  <a:pt x="16754" y="21847"/>
                </a:lnTo>
                <a:lnTo>
                  <a:pt x="16711" y="21955"/>
                </a:lnTo>
                <a:close/>
                <a:moveTo>
                  <a:pt x="16639" y="22134"/>
                </a:moveTo>
                <a:lnTo>
                  <a:pt x="16603" y="22120"/>
                </a:lnTo>
                <a:lnTo>
                  <a:pt x="16646" y="22012"/>
                </a:lnTo>
                <a:lnTo>
                  <a:pt x="16682" y="22027"/>
                </a:lnTo>
                <a:lnTo>
                  <a:pt x="16639" y="22134"/>
                </a:lnTo>
                <a:close/>
                <a:moveTo>
                  <a:pt x="16567" y="22314"/>
                </a:moveTo>
                <a:lnTo>
                  <a:pt x="16531" y="22299"/>
                </a:lnTo>
                <a:lnTo>
                  <a:pt x="16574" y="22192"/>
                </a:lnTo>
                <a:lnTo>
                  <a:pt x="16610" y="22206"/>
                </a:lnTo>
                <a:lnTo>
                  <a:pt x="16567" y="22314"/>
                </a:lnTo>
                <a:close/>
                <a:moveTo>
                  <a:pt x="16495" y="22493"/>
                </a:moveTo>
                <a:lnTo>
                  <a:pt x="16459" y="22478"/>
                </a:lnTo>
                <a:lnTo>
                  <a:pt x="16502" y="22371"/>
                </a:lnTo>
                <a:lnTo>
                  <a:pt x="16539" y="22385"/>
                </a:lnTo>
                <a:lnTo>
                  <a:pt x="16495" y="22493"/>
                </a:lnTo>
                <a:close/>
                <a:moveTo>
                  <a:pt x="16424" y="22672"/>
                </a:moveTo>
                <a:lnTo>
                  <a:pt x="16387" y="22658"/>
                </a:lnTo>
                <a:lnTo>
                  <a:pt x="16431" y="22550"/>
                </a:lnTo>
                <a:lnTo>
                  <a:pt x="16467" y="22565"/>
                </a:lnTo>
                <a:lnTo>
                  <a:pt x="16424" y="22672"/>
                </a:lnTo>
                <a:close/>
                <a:moveTo>
                  <a:pt x="16352" y="22851"/>
                </a:moveTo>
                <a:lnTo>
                  <a:pt x="16316" y="22837"/>
                </a:lnTo>
                <a:lnTo>
                  <a:pt x="16359" y="22729"/>
                </a:lnTo>
                <a:lnTo>
                  <a:pt x="16395" y="22744"/>
                </a:lnTo>
                <a:lnTo>
                  <a:pt x="16352" y="22851"/>
                </a:lnTo>
                <a:close/>
                <a:moveTo>
                  <a:pt x="16280" y="23031"/>
                </a:moveTo>
                <a:lnTo>
                  <a:pt x="16244" y="23016"/>
                </a:lnTo>
                <a:lnTo>
                  <a:pt x="16287" y="22909"/>
                </a:lnTo>
                <a:lnTo>
                  <a:pt x="16323" y="22923"/>
                </a:lnTo>
                <a:lnTo>
                  <a:pt x="16280" y="23031"/>
                </a:lnTo>
                <a:close/>
                <a:moveTo>
                  <a:pt x="16208" y="23210"/>
                </a:moveTo>
                <a:lnTo>
                  <a:pt x="16172" y="23196"/>
                </a:lnTo>
                <a:lnTo>
                  <a:pt x="16215" y="23088"/>
                </a:lnTo>
                <a:lnTo>
                  <a:pt x="16251" y="23102"/>
                </a:lnTo>
                <a:lnTo>
                  <a:pt x="16208" y="23210"/>
                </a:lnTo>
                <a:close/>
                <a:moveTo>
                  <a:pt x="16136" y="23389"/>
                </a:moveTo>
                <a:lnTo>
                  <a:pt x="16100" y="23375"/>
                </a:lnTo>
                <a:lnTo>
                  <a:pt x="16143" y="23267"/>
                </a:lnTo>
                <a:lnTo>
                  <a:pt x="16179" y="23282"/>
                </a:lnTo>
                <a:lnTo>
                  <a:pt x="16136" y="23389"/>
                </a:lnTo>
                <a:close/>
                <a:moveTo>
                  <a:pt x="16064" y="23569"/>
                </a:moveTo>
                <a:lnTo>
                  <a:pt x="16028" y="23554"/>
                </a:lnTo>
                <a:lnTo>
                  <a:pt x="16071" y="23447"/>
                </a:lnTo>
                <a:lnTo>
                  <a:pt x="16108" y="23461"/>
                </a:lnTo>
                <a:lnTo>
                  <a:pt x="16064" y="23569"/>
                </a:lnTo>
                <a:close/>
                <a:moveTo>
                  <a:pt x="15993" y="23748"/>
                </a:moveTo>
                <a:lnTo>
                  <a:pt x="15957" y="23734"/>
                </a:lnTo>
                <a:lnTo>
                  <a:pt x="16000" y="23626"/>
                </a:lnTo>
                <a:lnTo>
                  <a:pt x="16036" y="23640"/>
                </a:lnTo>
                <a:lnTo>
                  <a:pt x="15993" y="23748"/>
                </a:lnTo>
                <a:close/>
                <a:moveTo>
                  <a:pt x="15921" y="23927"/>
                </a:moveTo>
                <a:lnTo>
                  <a:pt x="15885" y="23913"/>
                </a:lnTo>
                <a:lnTo>
                  <a:pt x="15928" y="23805"/>
                </a:lnTo>
                <a:lnTo>
                  <a:pt x="15964" y="23820"/>
                </a:lnTo>
                <a:lnTo>
                  <a:pt x="15921" y="23927"/>
                </a:lnTo>
                <a:close/>
                <a:moveTo>
                  <a:pt x="15849" y="24107"/>
                </a:moveTo>
                <a:lnTo>
                  <a:pt x="15813" y="24092"/>
                </a:lnTo>
                <a:lnTo>
                  <a:pt x="15856" y="23984"/>
                </a:lnTo>
                <a:lnTo>
                  <a:pt x="15892" y="23999"/>
                </a:lnTo>
                <a:lnTo>
                  <a:pt x="15849" y="24107"/>
                </a:lnTo>
                <a:close/>
                <a:moveTo>
                  <a:pt x="15777" y="24286"/>
                </a:moveTo>
                <a:lnTo>
                  <a:pt x="15741" y="24271"/>
                </a:lnTo>
                <a:lnTo>
                  <a:pt x="15784" y="24164"/>
                </a:lnTo>
                <a:lnTo>
                  <a:pt x="15820" y="24178"/>
                </a:lnTo>
                <a:lnTo>
                  <a:pt x="15777" y="24286"/>
                </a:lnTo>
                <a:close/>
                <a:moveTo>
                  <a:pt x="15705" y="24465"/>
                </a:moveTo>
                <a:lnTo>
                  <a:pt x="15669" y="24451"/>
                </a:lnTo>
                <a:lnTo>
                  <a:pt x="15712" y="24343"/>
                </a:lnTo>
                <a:lnTo>
                  <a:pt x="15748" y="24357"/>
                </a:lnTo>
                <a:lnTo>
                  <a:pt x="15705" y="24465"/>
                </a:lnTo>
                <a:close/>
                <a:moveTo>
                  <a:pt x="15633" y="24644"/>
                </a:moveTo>
                <a:lnTo>
                  <a:pt x="15597" y="24630"/>
                </a:lnTo>
                <a:lnTo>
                  <a:pt x="15641" y="24522"/>
                </a:lnTo>
                <a:lnTo>
                  <a:pt x="15677" y="24537"/>
                </a:lnTo>
                <a:lnTo>
                  <a:pt x="15633" y="24644"/>
                </a:lnTo>
                <a:close/>
                <a:moveTo>
                  <a:pt x="15562" y="24824"/>
                </a:moveTo>
                <a:lnTo>
                  <a:pt x="15526" y="24809"/>
                </a:lnTo>
                <a:lnTo>
                  <a:pt x="15569" y="24702"/>
                </a:lnTo>
                <a:lnTo>
                  <a:pt x="15605" y="24716"/>
                </a:lnTo>
                <a:lnTo>
                  <a:pt x="15562" y="24824"/>
                </a:lnTo>
                <a:close/>
                <a:moveTo>
                  <a:pt x="21000" y="16383"/>
                </a:moveTo>
                <a:lnTo>
                  <a:pt x="21000" y="16342"/>
                </a:lnTo>
                <a:lnTo>
                  <a:pt x="20985" y="16376"/>
                </a:lnTo>
                <a:lnTo>
                  <a:pt x="21000" y="16383"/>
                </a:lnTo>
                <a:close/>
                <a:moveTo>
                  <a:pt x="19695" y="15798"/>
                </a:moveTo>
                <a:lnTo>
                  <a:pt x="19590" y="15751"/>
                </a:lnTo>
                <a:lnTo>
                  <a:pt x="19606" y="15716"/>
                </a:lnTo>
                <a:lnTo>
                  <a:pt x="19711" y="15763"/>
                </a:lnTo>
                <a:lnTo>
                  <a:pt x="19695" y="15798"/>
                </a:lnTo>
                <a:close/>
                <a:moveTo>
                  <a:pt x="19870" y="15877"/>
                </a:moveTo>
                <a:lnTo>
                  <a:pt x="19765" y="15830"/>
                </a:lnTo>
                <a:lnTo>
                  <a:pt x="19781" y="15794"/>
                </a:lnTo>
                <a:lnTo>
                  <a:pt x="19885" y="15841"/>
                </a:lnTo>
                <a:lnTo>
                  <a:pt x="19870" y="15877"/>
                </a:lnTo>
                <a:close/>
                <a:moveTo>
                  <a:pt x="20044" y="15955"/>
                </a:moveTo>
                <a:lnTo>
                  <a:pt x="19939" y="15908"/>
                </a:lnTo>
                <a:lnTo>
                  <a:pt x="19955" y="15872"/>
                </a:lnTo>
                <a:lnTo>
                  <a:pt x="20060" y="15919"/>
                </a:lnTo>
                <a:lnTo>
                  <a:pt x="20044" y="15955"/>
                </a:lnTo>
                <a:close/>
                <a:moveTo>
                  <a:pt x="20218" y="16033"/>
                </a:moveTo>
                <a:lnTo>
                  <a:pt x="20113" y="15986"/>
                </a:lnTo>
                <a:lnTo>
                  <a:pt x="20129" y="15950"/>
                </a:lnTo>
                <a:lnTo>
                  <a:pt x="20234" y="15997"/>
                </a:lnTo>
                <a:lnTo>
                  <a:pt x="20218" y="16033"/>
                </a:lnTo>
                <a:close/>
                <a:moveTo>
                  <a:pt x="20392" y="16111"/>
                </a:moveTo>
                <a:lnTo>
                  <a:pt x="20288" y="16064"/>
                </a:lnTo>
                <a:lnTo>
                  <a:pt x="20303" y="16029"/>
                </a:lnTo>
                <a:lnTo>
                  <a:pt x="20408" y="16076"/>
                </a:lnTo>
                <a:lnTo>
                  <a:pt x="20392" y="16111"/>
                </a:lnTo>
                <a:close/>
                <a:moveTo>
                  <a:pt x="20567" y="16189"/>
                </a:moveTo>
                <a:lnTo>
                  <a:pt x="20462" y="16142"/>
                </a:lnTo>
                <a:lnTo>
                  <a:pt x="20478" y="16107"/>
                </a:lnTo>
                <a:lnTo>
                  <a:pt x="20582" y="16154"/>
                </a:lnTo>
                <a:lnTo>
                  <a:pt x="20567" y="16189"/>
                </a:lnTo>
                <a:close/>
                <a:moveTo>
                  <a:pt x="20741" y="16267"/>
                </a:moveTo>
                <a:lnTo>
                  <a:pt x="20636" y="16220"/>
                </a:lnTo>
                <a:lnTo>
                  <a:pt x="20652" y="16185"/>
                </a:lnTo>
                <a:lnTo>
                  <a:pt x="20757" y="16232"/>
                </a:lnTo>
                <a:lnTo>
                  <a:pt x="20741" y="16267"/>
                </a:lnTo>
                <a:close/>
                <a:moveTo>
                  <a:pt x="20915" y="16345"/>
                </a:moveTo>
                <a:lnTo>
                  <a:pt x="20810" y="16298"/>
                </a:lnTo>
                <a:lnTo>
                  <a:pt x="20826" y="16263"/>
                </a:lnTo>
                <a:lnTo>
                  <a:pt x="20931" y="16310"/>
                </a:lnTo>
                <a:lnTo>
                  <a:pt x="20915" y="16345"/>
                </a:lnTo>
                <a:close/>
                <a:moveTo>
                  <a:pt x="18057" y="14193"/>
                </a:moveTo>
                <a:lnTo>
                  <a:pt x="17980" y="14101"/>
                </a:lnTo>
                <a:lnTo>
                  <a:pt x="18009" y="14076"/>
                </a:lnTo>
                <a:lnTo>
                  <a:pt x="18086" y="14168"/>
                </a:lnTo>
                <a:lnTo>
                  <a:pt x="18057" y="14193"/>
                </a:lnTo>
                <a:close/>
                <a:moveTo>
                  <a:pt x="18186" y="14347"/>
                </a:moveTo>
                <a:lnTo>
                  <a:pt x="18109" y="14255"/>
                </a:lnTo>
                <a:lnTo>
                  <a:pt x="18139" y="14230"/>
                </a:lnTo>
                <a:lnTo>
                  <a:pt x="18216" y="14322"/>
                </a:lnTo>
                <a:lnTo>
                  <a:pt x="18186" y="14347"/>
                </a:lnTo>
                <a:close/>
                <a:moveTo>
                  <a:pt x="18315" y="14500"/>
                </a:moveTo>
                <a:lnTo>
                  <a:pt x="18238" y="14409"/>
                </a:lnTo>
                <a:lnTo>
                  <a:pt x="18268" y="14384"/>
                </a:lnTo>
                <a:lnTo>
                  <a:pt x="18345" y="14475"/>
                </a:lnTo>
                <a:lnTo>
                  <a:pt x="18315" y="14500"/>
                </a:lnTo>
                <a:close/>
                <a:moveTo>
                  <a:pt x="18445" y="14654"/>
                </a:moveTo>
                <a:lnTo>
                  <a:pt x="18367" y="14562"/>
                </a:lnTo>
                <a:lnTo>
                  <a:pt x="18397" y="14538"/>
                </a:lnTo>
                <a:lnTo>
                  <a:pt x="18474" y="14629"/>
                </a:lnTo>
                <a:lnTo>
                  <a:pt x="18445" y="14654"/>
                </a:lnTo>
                <a:close/>
                <a:moveTo>
                  <a:pt x="18574" y="14808"/>
                </a:moveTo>
                <a:lnTo>
                  <a:pt x="18497" y="14716"/>
                </a:lnTo>
                <a:lnTo>
                  <a:pt x="18526" y="14691"/>
                </a:lnTo>
                <a:lnTo>
                  <a:pt x="18603" y="14783"/>
                </a:lnTo>
                <a:lnTo>
                  <a:pt x="18574" y="14808"/>
                </a:lnTo>
                <a:close/>
                <a:moveTo>
                  <a:pt x="18703" y="14962"/>
                </a:moveTo>
                <a:lnTo>
                  <a:pt x="18626" y="14870"/>
                </a:lnTo>
                <a:lnTo>
                  <a:pt x="18656" y="14845"/>
                </a:lnTo>
                <a:lnTo>
                  <a:pt x="18733" y="14937"/>
                </a:lnTo>
                <a:lnTo>
                  <a:pt x="18703" y="14962"/>
                </a:lnTo>
                <a:close/>
                <a:moveTo>
                  <a:pt x="18832" y="15116"/>
                </a:moveTo>
                <a:lnTo>
                  <a:pt x="18755" y="15024"/>
                </a:lnTo>
                <a:lnTo>
                  <a:pt x="18785" y="14999"/>
                </a:lnTo>
                <a:lnTo>
                  <a:pt x="18862" y="15091"/>
                </a:lnTo>
                <a:lnTo>
                  <a:pt x="18832" y="15116"/>
                </a:lnTo>
                <a:close/>
                <a:moveTo>
                  <a:pt x="18962" y="15270"/>
                </a:moveTo>
                <a:lnTo>
                  <a:pt x="18885" y="15178"/>
                </a:lnTo>
                <a:lnTo>
                  <a:pt x="18914" y="15153"/>
                </a:lnTo>
                <a:lnTo>
                  <a:pt x="18991" y="15245"/>
                </a:lnTo>
                <a:lnTo>
                  <a:pt x="18962" y="15270"/>
                </a:lnTo>
                <a:close/>
                <a:moveTo>
                  <a:pt x="0" y="7650"/>
                </a:moveTo>
                <a:lnTo>
                  <a:pt x="0" y="7689"/>
                </a:lnTo>
                <a:lnTo>
                  <a:pt x="2" y="7693"/>
                </a:lnTo>
                <a:lnTo>
                  <a:pt x="106" y="7637"/>
                </a:lnTo>
                <a:lnTo>
                  <a:pt x="88" y="7603"/>
                </a:lnTo>
                <a:lnTo>
                  <a:pt x="0" y="7650"/>
                </a:lnTo>
                <a:close/>
                <a:moveTo>
                  <a:pt x="3300" y="5920"/>
                </a:moveTo>
                <a:lnTo>
                  <a:pt x="3281" y="5886"/>
                </a:lnTo>
                <a:lnTo>
                  <a:pt x="3357" y="5845"/>
                </a:lnTo>
                <a:cubicBezTo>
                  <a:pt x="3340" y="5812"/>
                  <a:pt x="3330" y="5775"/>
                  <a:pt x="3330" y="5735"/>
                </a:cubicBezTo>
                <a:cubicBezTo>
                  <a:pt x="3330" y="5712"/>
                  <a:pt x="3333" y="5690"/>
                  <a:pt x="3340" y="5669"/>
                </a:cubicBezTo>
                <a:lnTo>
                  <a:pt x="3270" y="5635"/>
                </a:lnTo>
                <a:lnTo>
                  <a:pt x="3286" y="5600"/>
                </a:lnTo>
                <a:lnTo>
                  <a:pt x="3354" y="5632"/>
                </a:lnTo>
                <a:cubicBezTo>
                  <a:pt x="3392" y="5554"/>
                  <a:pt x="3472" y="5500"/>
                  <a:pt x="3565" y="5500"/>
                </a:cubicBezTo>
                <a:cubicBezTo>
                  <a:pt x="3695" y="5500"/>
                  <a:pt x="3800" y="5605"/>
                  <a:pt x="3800" y="5735"/>
                </a:cubicBezTo>
                <a:cubicBezTo>
                  <a:pt x="3800" y="5865"/>
                  <a:pt x="3695" y="5970"/>
                  <a:pt x="3565" y="5970"/>
                </a:cubicBezTo>
                <a:lnTo>
                  <a:pt x="3565" y="5970"/>
                </a:lnTo>
                <a:cubicBezTo>
                  <a:pt x="3489" y="5970"/>
                  <a:pt x="3421" y="5934"/>
                  <a:pt x="3378" y="5878"/>
                </a:cubicBezTo>
                <a:lnTo>
                  <a:pt x="3300" y="5920"/>
                </a:lnTo>
                <a:close/>
                <a:moveTo>
                  <a:pt x="3126" y="6013"/>
                </a:moveTo>
                <a:lnTo>
                  <a:pt x="3108" y="5979"/>
                </a:lnTo>
                <a:lnTo>
                  <a:pt x="3212" y="5923"/>
                </a:lnTo>
                <a:lnTo>
                  <a:pt x="3230" y="5957"/>
                </a:lnTo>
                <a:lnTo>
                  <a:pt x="3126" y="6013"/>
                </a:lnTo>
                <a:close/>
                <a:moveTo>
                  <a:pt x="2953" y="6106"/>
                </a:moveTo>
                <a:lnTo>
                  <a:pt x="2934" y="6072"/>
                </a:lnTo>
                <a:lnTo>
                  <a:pt x="3038" y="6016"/>
                </a:lnTo>
                <a:lnTo>
                  <a:pt x="3056" y="6051"/>
                </a:lnTo>
                <a:lnTo>
                  <a:pt x="2953" y="6106"/>
                </a:lnTo>
                <a:close/>
                <a:moveTo>
                  <a:pt x="2779" y="6200"/>
                </a:moveTo>
                <a:lnTo>
                  <a:pt x="2761" y="6166"/>
                </a:lnTo>
                <a:lnTo>
                  <a:pt x="2865" y="6110"/>
                </a:lnTo>
                <a:lnTo>
                  <a:pt x="2883" y="6144"/>
                </a:lnTo>
                <a:lnTo>
                  <a:pt x="2779" y="6200"/>
                </a:lnTo>
                <a:close/>
                <a:moveTo>
                  <a:pt x="2605" y="6293"/>
                </a:moveTo>
                <a:lnTo>
                  <a:pt x="2587" y="6259"/>
                </a:lnTo>
                <a:lnTo>
                  <a:pt x="2691" y="6203"/>
                </a:lnTo>
                <a:lnTo>
                  <a:pt x="2709" y="6237"/>
                </a:lnTo>
                <a:lnTo>
                  <a:pt x="2605" y="6293"/>
                </a:lnTo>
                <a:close/>
                <a:moveTo>
                  <a:pt x="2432" y="6386"/>
                </a:moveTo>
                <a:lnTo>
                  <a:pt x="2414" y="6352"/>
                </a:lnTo>
                <a:lnTo>
                  <a:pt x="2517" y="6296"/>
                </a:lnTo>
                <a:lnTo>
                  <a:pt x="2536" y="6331"/>
                </a:lnTo>
                <a:lnTo>
                  <a:pt x="2432" y="6386"/>
                </a:lnTo>
                <a:close/>
                <a:moveTo>
                  <a:pt x="2258" y="6480"/>
                </a:moveTo>
                <a:lnTo>
                  <a:pt x="2240" y="6446"/>
                </a:lnTo>
                <a:lnTo>
                  <a:pt x="2344" y="6390"/>
                </a:lnTo>
                <a:lnTo>
                  <a:pt x="2362" y="6424"/>
                </a:lnTo>
                <a:lnTo>
                  <a:pt x="2258" y="6480"/>
                </a:lnTo>
                <a:close/>
                <a:moveTo>
                  <a:pt x="2085" y="6573"/>
                </a:moveTo>
                <a:lnTo>
                  <a:pt x="2066" y="6539"/>
                </a:lnTo>
                <a:lnTo>
                  <a:pt x="2170" y="6483"/>
                </a:lnTo>
                <a:lnTo>
                  <a:pt x="2189" y="6517"/>
                </a:lnTo>
                <a:lnTo>
                  <a:pt x="2085" y="6573"/>
                </a:lnTo>
                <a:close/>
                <a:moveTo>
                  <a:pt x="1911" y="6666"/>
                </a:moveTo>
                <a:lnTo>
                  <a:pt x="1893" y="6632"/>
                </a:lnTo>
                <a:lnTo>
                  <a:pt x="1997" y="6576"/>
                </a:lnTo>
                <a:lnTo>
                  <a:pt x="2015" y="6610"/>
                </a:lnTo>
                <a:lnTo>
                  <a:pt x="1911" y="6666"/>
                </a:lnTo>
                <a:close/>
                <a:moveTo>
                  <a:pt x="1738" y="6760"/>
                </a:moveTo>
                <a:lnTo>
                  <a:pt x="1719" y="6725"/>
                </a:lnTo>
                <a:lnTo>
                  <a:pt x="1823" y="6670"/>
                </a:lnTo>
                <a:lnTo>
                  <a:pt x="1842" y="6704"/>
                </a:lnTo>
                <a:lnTo>
                  <a:pt x="1738" y="6760"/>
                </a:lnTo>
                <a:close/>
                <a:moveTo>
                  <a:pt x="1564" y="6853"/>
                </a:moveTo>
                <a:lnTo>
                  <a:pt x="1546" y="6819"/>
                </a:lnTo>
                <a:lnTo>
                  <a:pt x="1650" y="6763"/>
                </a:lnTo>
                <a:lnTo>
                  <a:pt x="1668" y="6797"/>
                </a:lnTo>
                <a:lnTo>
                  <a:pt x="1564" y="6853"/>
                </a:lnTo>
                <a:close/>
                <a:moveTo>
                  <a:pt x="1391" y="6946"/>
                </a:moveTo>
                <a:lnTo>
                  <a:pt x="1372" y="6912"/>
                </a:lnTo>
                <a:lnTo>
                  <a:pt x="1476" y="6856"/>
                </a:lnTo>
                <a:lnTo>
                  <a:pt x="1494" y="6890"/>
                </a:lnTo>
                <a:lnTo>
                  <a:pt x="1391" y="6946"/>
                </a:lnTo>
                <a:close/>
                <a:moveTo>
                  <a:pt x="1217" y="7040"/>
                </a:moveTo>
                <a:lnTo>
                  <a:pt x="1199" y="7005"/>
                </a:lnTo>
                <a:lnTo>
                  <a:pt x="1302" y="6950"/>
                </a:lnTo>
                <a:lnTo>
                  <a:pt x="1321" y="6984"/>
                </a:lnTo>
                <a:lnTo>
                  <a:pt x="1217" y="7040"/>
                </a:lnTo>
                <a:close/>
                <a:moveTo>
                  <a:pt x="1043" y="7133"/>
                </a:moveTo>
                <a:lnTo>
                  <a:pt x="1025" y="7099"/>
                </a:lnTo>
                <a:lnTo>
                  <a:pt x="1129" y="7043"/>
                </a:lnTo>
                <a:lnTo>
                  <a:pt x="1147" y="7077"/>
                </a:lnTo>
                <a:lnTo>
                  <a:pt x="1043" y="7133"/>
                </a:lnTo>
                <a:close/>
                <a:moveTo>
                  <a:pt x="870" y="7226"/>
                </a:moveTo>
                <a:lnTo>
                  <a:pt x="851" y="7192"/>
                </a:lnTo>
                <a:lnTo>
                  <a:pt x="955" y="7136"/>
                </a:lnTo>
                <a:lnTo>
                  <a:pt x="974" y="7170"/>
                </a:lnTo>
                <a:lnTo>
                  <a:pt x="870" y="7226"/>
                </a:lnTo>
                <a:close/>
                <a:moveTo>
                  <a:pt x="696" y="7319"/>
                </a:moveTo>
                <a:lnTo>
                  <a:pt x="678" y="7285"/>
                </a:lnTo>
                <a:lnTo>
                  <a:pt x="782" y="7229"/>
                </a:lnTo>
                <a:lnTo>
                  <a:pt x="800" y="7264"/>
                </a:lnTo>
                <a:lnTo>
                  <a:pt x="696" y="7319"/>
                </a:lnTo>
                <a:close/>
                <a:moveTo>
                  <a:pt x="523" y="7413"/>
                </a:moveTo>
                <a:lnTo>
                  <a:pt x="504" y="7379"/>
                </a:lnTo>
                <a:lnTo>
                  <a:pt x="608" y="7323"/>
                </a:lnTo>
                <a:lnTo>
                  <a:pt x="627" y="7357"/>
                </a:lnTo>
                <a:lnTo>
                  <a:pt x="523" y="7413"/>
                </a:lnTo>
                <a:close/>
                <a:moveTo>
                  <a:pt x="349" y="7506"/>
                </a:moveTo>
                <a:lnTo>
                  <a:pt x="331" y="7472"/>
                </a:lnTo>
                <a:lnTo>
                  <a:pt x="435" y="7416"/>
                </a:lnTo>
                <a:lnTo>
                  <a:pt x="453" y="7450"/>
                </a:lnTo>
                <a:lnTo>
                  <a:pt x="349" y="7506"/>
                </a:lnTo>
                <a:close/>
                <a:moveTo>
                  <a:pt x="176" y="7599"/>
                </a:moveTo>
                <a:lnTo>
                  <a:pt x="157" y="7565"/>
                </a:lnTo>
                <a:lnTo>
                  <a:pt x="261" y="7509"/>
                </a:lnTo>
                <a:lnTo>
                  <a:pt x="279" y="7544"/>
                </a:lnTo>
                <a:lnTo>
                  <a:pt x="176" y="7599"/>
                </a:lnTo>
                <a:close/>
                <a:moveTo>
                  <a:pt x="0" y="4008"/>
                </a:moveTo>
                <a:lnTo>
                  <a:pt x="0" y="4051"/>
                </a:lnTo>
                <a:lnTo>
                  <a:pt x="30" y="4066"/>
                </a:lnTo>
                <a:lnTo>
                  <a:pt x="47" y="4031"/>
                </a:lnTo>
                <a:lnTo>
                  <a:pt x="0" y="4008"/>
                </a:lnTo>
                <a:close/>
                <a:moveTo>
                  <a:pt x="206" y="4151"/>
                </a:moveTo>
                <a:lnTo>
                  <a:pt x="100" y="4100"/>
                </a:lnTo>
                <a:lnTo>
                  <a:pt x="117" y="4065"/>
                </a:lnTo>
                <a:lnTo>
                  <a:pt x="223" y="4116"/>
                </a:lnTo>
                <a:lnTo>
                  <a:pt x="206" y="4151"/>
                </a:lnTo>
                <a:close/>
                <a:moveTo>
                  <a:pt x="382" y="4236"/>
                </a:moveTo>
                <a:lnTo>
                  <a:pt x="276" y="4185"/>
                </a:lnTo>
                <a:lnTo>
                  <a:pt x="293" y="4150"/>
                </a:lnTo>
                <a:lnTo>
                  <a:pt x="399" y="4201"/>
                </a:lnTo>
                <a:lnTo>
                  <a:pt x="382" y="4236"/>
                </a:lnTo>
                <a:close/>
                <a:moveTo>
                  <a:pt x="558" y="4321"/>
                </a:moveTo>
                <a:lnTo>
                  <a:pt x="452" y="4270"/>
                </a:lnTo>
                <a:lnTo>
                  <a:pt x="469" y="4235"/>
                </a:lnTo>
                <a:lnTo>
                  <a:pt x="575" y="4286"/>
                </a:lnTo>
                <a:lnTo>
                  <a:pt x="558" y="4321"/>
                </a:lnTo>
                <a:close/>
                <a:moveTo>
                  <a:pt x="734" y="4407"/>
                </a:moveTo>
                <a:lnTo>
                  <a:pt x="628" y="4356"/>
                </a:lnTo>
                <a:lnTo>
                  <a:pt x="645" y="4321"/>
                </a:lnTo>
                <a:lnTo>
                  <a:pt x="751" y="4372"/>
                </a:lnTo>
                <a:lnTo>
                  <a:pt x="734" y="4407"/>
                </a:lnTo>
                <a:close/>
                <a:moveTo>
                  <a:pt x="910" y="4492"/>
                </a:moveTo>
                <a:lnTo>
                  <a:pt x="804" y="4441"/>
                </a:lnTo>
                <a:lnTo>
                  <a:pt x="821" y="4406"/>
                </a:lnTo>
                <a:lnTo>
                  <a:pt x="927" y="4457"/>
                </a:lnTo>
                <a:lnTo>
                  <a:pt x="910" y="4492"/>
                </a:lnTo>
                <a:close/>
                <a:moveTo>
                  <a:pt x="1086" y="4577"/>
                </a:moveTo>
                <a:lnTo>
                  <a:pt x="981" y="4526"/>
                </a:lnTo>
                <a:lnTo>
                  <a:pt x="997" y="4491"/>
                </a:lnTo>
                <a:lnTo>
                  <a:pt x="1103" y="4542"/>
                </a:lnTo>
                <a:lnTo>
                  <a:pt x="1086" y="4577"/>
                </a:lnTo>
                <a:close/>
                <a:moveTo>
                  <a:pt x="1262" y="4662"/>
                </a:moveTo>
                <a:lnTo>
                  <a:pt x="1157" y="4611"/>
                </a:lnTo>
                <a:lnTo>
                  <a:pt x="1174" y="4576"/>
                </a:lnTo>
                <a:lnTo>
                  <a:pt x="1279" y="4628"/>
                </a:lnTo>
                <a:lnTo>
                  <a:pt x="1262" y="4662"/>
                </a:lnTo>
                <a:close/>
                <a:moveTo>
                  <a:pt x="1438" y="4748"/>
                </a:moveTo>
                <a:lnTo>
                  <a:pt x="1333" y="4697"/>
                </a:lnTo>
                <a:lnTo>
                  <a:pt x="1350" y="4662"/>
                </a:lnTo>
                <a:lnTo>
                  <a:pt x="1455" y="4713"/>
                </a:lnTo>
                <a:lnTo>
                  <a:pt x="1438" y="4748"/>
                </a:lnTo>
                <a:close/>
                <a:moveTo>
                  <a:pt x="1614" y="4833"/>
                </a:moveTo>
                <a:lnTo>
                  <a:pt x="1509" y="4782"/>
                </a:lnTo>
                <a:lnTo>
                  <a:pt x="1526" y="4747"/>
                </a:lnTo>
                <a:lnTo>
                  <a:pt x="1631" y="4798"/>
                </a:lnTo>
                <a:lnTo>
                  <a:pt x="1614" y="4833"/>
                </a:lnTo>
                <a:close/>
                <a:moveTo>
                  <a:pt x="1790" y="4918"/>
                </a:moveTo>
                <a:lnTo>
                  <a:pt x="1685" y="4867"/>
                </a:lnTo>
                <a:lnTo>
                  <a:pt x="1702" y="4832"/>
                </a:lnTo>
                <a:lnTo>
                  <a:pt x="1807" y="4883"/>
                </a:lnTo>
                <a:lnTo>
                  <a:pt x="1790" y="4918"/>
                </a:lnTo>
                <a:close/>
                <a:moveTo>
                  <a:pt x="1966" y="5004"/>
                </a:moveTo>
                <a:lnTo>
                  <a:pt x="1861" y="4953"/>
                </a:lnTo>
                <a:lnTo>
                  <a:pt x="1878" y="4918"/>
                </a:lnTo>
                <a:lnTo>
                  <a:pt x="1983" y="4969"/>
                </a:lnTo>
                <a:lnTo>
                  <a:pt x="1966" y="5004"/>
                </a:lnTo>
                <a:close/>
                <a:moveTo>
                  <a:pt x="2142" y="5089"/>
                </a:moveTo>
                <a:lnTo>
                  <a:pt x="2037" y="5038"/>
                </a:lnTo>
                <a:lnTo>
                  <a:pt x="2054" y="5003"/>
                </a:lnTo>
                <a:lnTo>
                  <a:pt x="2159" y="5054"/>
                </a:lnTo>
                <a:lnTo>
                  <a:pt x="2142" y="5089"/>
                </a:lnTo>
                <a:close/>
                <a:moveTo>
                  <a:pt x="2319" y="5174"/>
                </a:moveTo>
                <a:lnTo>
                  <a:pt x="2213" y="5123"/>
                </a:lnTo>
                <a:lnTo>
                  <a:pt x="2230" y="5088"/>
                </a:lnTo>
                <a:lnTo>
                  <a:pt x="2335" y="5139"/>
                </a:lnTo>
                <a:lnTo>
                  <a:pt x="2319" y="5174"/>
                </a:lnTo>
                <a:close/>
                <a:moveTo>
                  <a:pt x="2495" y="5259"/>
                </a:moveTo>
                <a:lnTo>
                  <a:pt x="2389" y="5208"/>
                </a:lnTo>
                <a:lnTo>
                  <a:pt x="2406" y="5173"/>
                </a:lnTo>
                <a:lnTo>
                  <a:pt x="2512" y="5224"/>
                </a:lnTo>
                <a:lnTo>
                  <a:pt x="2495" y="5259"/>
                </a:lnTo>
                <a:close/>
                <a:moveTo>
                  <a:pt x="2671" y="5345"/>
                </a:moveTo>
                <a:lnTo>
                  <a:pt x="2565" y="5294"/>
                </a:lnTo>
                <a:lnTo>
                  <a:pt x="2582" y="5259"/>
                </a:lnTo>
                <a:lnTo>
                  <a:pt x="2688" y="5310"/>
                </a:lnTo>
                <a:lnTo>
                  <a:pt x="2671" y="5345"/>
                </a:lnTo>
                <a:close/>
                <a:moveTo>
                  <a:pt x="2847" y="5430"/>
                </a:moveTo>
                <a:lnTo>
                  <a:pt x="2741" y="5379"/>
                </a:lnTo>
                <a:lnTo>
                  <a:pt x="2758" y="5344"/>
                </a:lnTo>
                <a:lnTo>
                  <a:pt x="2864" y="5395"/>
                </a:lnTo>
                <a:lnTo>
                  <a:pt x="2847" y="5430"/>
                </a:lnTo>
                <a:close/>
                <a:moveTo>
                  <a:pt x="3023" y="5515"/>
                </a:moveTo>
                <a:lnTo>
                  <a:pt x="2917" y="5464"/>
                </a:lnTo>
                <a:lnTo>
                  <a:pt x="2934" y="5429"/>
                </a:lnTo>
                <a:lnTo>
                  <a:pt x="3040" y="5480"/>
                </a:lnTo>
                <a:lnTo>
                  <a:pt x="3023" y="5515"/>
                </a:lnTo>
                <a:close/>
                <a:moveTo>
                  <a:pt x="3199" y="5601"/>
                </a:moveTo>
                <a:lnTo>
                  <a:pt x="3093" y="5549"/>
                </a:lnTo>
                <a:lnTo>
                  <a:pt x="3110" y="5514"/>
                </a:lnTo>
                <a:lnTo>
                  <a:pt x="3216" y="5566"/>
                </a:lnTo>
                <a:lnTo>
                  <a:pt x="3199" y="5601"/>
                </a:lnTo>
                <a:close/>
                <a:moveTo>
                  <a:pt x="9937" y="4100"/>
                </a:moveTo>
                <a:cubicBezTo>
                  <a:pt x="10067" y="4100"/>
                  <a:pt x="10172" y="3995"/>
                  <a:pt x="10172" y="3865"/>
                </a:cubicBezTo>
                <a:cubicBezTo>
                  <a:pt x="10172" y="3735"/>
                  <a:pt x="10067" y="3630"/>
                  <a:pt x="9937" y="3630"/>
                </a:cubicBezTo>
                <a:cubicBezTo>
                  <a:pt x="9935" y="3630"/>
                  <a:pt x="9932" y="3630"/>
                  <a:pt x="9930" y="3630"/>
                </a:cubicBezTo>
                <a:lnTo>
                  <a:pt x="9922" y="3560"/>
                </a:lnTo>
                <a:lnTo>
                  <a:pt x="9883" y="3564"/>
                </a:lnTo>
                <a:lnTo>
                  <a:pt x="9891" y="3635"/>
                </a:lnTo>
                <a:cubicBezTo>
                  <a:pt x="9784" y="3656"/>
                  <a:pt x="9702" y="3751"/>
                  <a:pt x="9702" y="3865"/>
                </a:cubicBezTo>
                <a:cubicBezTo>
                  <a:pt x="9702" y="3995"/>
                  <a:pt x="9808" y="4100"/>
                  <a:pt x="9937" y="4100"/>
                </a:cubicBezTo>
                <a:close/>
                <a:moveTo>
                  <a:pt x="9505" y="270"/>
                </a:moveTo>
                <a:lnTo>
                  <a:pt x="9492" y="156"/>
                </a:lnTo>
                <a:lnTo>
                  <a:pt x="9530" y="151"/>
                </a:lnTo>
                <a:lnTo>
                  <a:pt x="9543" y="265"/>
                </a:lnTo>
                <a:lnTo>
                  <a:pt x="9505" y="270"/>
                </a:lnTo>
                <a:close/>
                <a:moveTo>
                  <a:pt x="9526" y="459"/>
                </a:moveTo>
                <a:lnTo>
                  <a:pt x="9513" y="345"/>
                </a:lnTo>
                <a:lnTo>
                  <a:pt x="9552" y="341"/>
                </a:lnTo>
                <a:lnTo>
                  <a:pt x="9565" y="455"/>
                </a:lnTo>
                <a:lnTo>
                  <a:pt x="9526" y="459"/>
                </a:lnTo>
                <a:close/>
                <a:moveTo>
                  <a:pt x="9548" y="649"/>
                </a:moveTo>
                <a:lnTo>
                  <a:pt x="9535" y="535"/>
                </a:lnTo>
                <a:lnTo>
                  <a:pt x="9574" y="530"/>
                </a:lnTo>
                <a:lnTo>
                  <a:pt x="9587" y="644"/>
                </a:lnTo>
                <a:lnTo>
                  <a:pt x="9548" y="649"/>
                </a:lnTo>
                <a:close/>
                <a:moveTo>
                  <a:pt x="9570" y="838"/>
                </a:moveTo>
                <a:lnTo>
                  <a:pt x="9557" y="724"/>
                </a:lnTo>
                <a:lnTo>
                  <a:pt x="9595" y="719"/>
                </a:lnTo>
                <a:lnTo>
                  <a:pt x="9609" y="833"/>
                </a:lnTo>
                <a:lnTo>
                  <a:pt x="9570" y="838"/>
                </a:lnTo>
                <a:close/>
                <a:moveTo>
                  <a:pt x="9592" y="1027"/>
                </a:moveTo>
                <a:lnTo>
                  <a:pt x="9579" y="913"/>
                </a:lnTo>
                <a:lnTo>
                  <a:pt x="9617" y="909"/>
                </a:lnTo>
                <a:lnTo>
                  <a:pt x="9630" y="1023"/>
                </a:lnTo>
                <a:lnTo>
                  <a:pt x="9592" y="1027"/>
                </a:lnTo>
                <a:close/>
                <a:moveTo>
                  <a:pt x="9613" y="1217"/>
                </a:moveTo>
                <a:lnTo>
                  <a:pt x="9600" y="1103"/>
                </a:lnTo>
                <a:lnTo>
                  <a:pt x="9639" y="1098"/>
                </a:lnTo>
                <a:lnTo>
                  <a:pt x="9652" y="1212"/>
                </a:lnTo>
                <a:lnTo>
                  <a:pt x="9613" y="1217"/>
                </a:lnTo>
                <a:close/>
                <a:moveTo>
                  <a:pt x="9635" y="1406"/>
                </a:moveTo>
                <a:lnTo>
                  <a:pt x="9622" y="1292"/>
                </a:lnTo>
                <a:lnTo>
                  <a:pt x="9661" y="1287"/>
                </a:lnTo>
                <a:lnTo>
                  <a:pt x="9674" y="1401"/>
                </a:lnTo>
                <a:lnTo>
                  <a:pt x="9635" y="1406"/>
                </a:lnTo>
                <a:close/>
                <a:moveTo>
                  <a:pt x="9657" y="1595"/>
                </a:moveTo>
                <a:lnTo>
                  <a:pt x="9644" y="1481"/>
                </a:lnTo>
                <a:lnTo>
                  <a:pt x="9682" y="1477"/>
                </a:lnTo>
                <a:lnTo>
                  <a:pt x="9696" y="1591"/>
                </a:lnTo>
                <a:lnTo>
                  <a:pt x="9657" y="1595"/>
                </a:lnTo>
                <a:close/>
                <a:moveTo>
                  <a:pt x="9679" y="1785"/>
                </a:moveTo>
                <a:lnTo>
                  <a:pt x="9666" y="1671"/>
                </a:lnTo>
                <a:lnTo>
                  <a:pt x="9704" y="1666"/>
                </a:lnTo>
                <a:lnTo>
                  <a:pt x="9717" y="1780"/>
                </a:lnTo>
                <a:lnTo>
                  <a:pt x="9679" y="1785"/>
                </a:lnTo>
                <a:close/>
                <a:moveTo>
                  <a:pt x="9701" y="1974"/>
                </a:moveTo>
                <a:lnTo>
                  <a:pt x="9687" y="1860"/>
                </a:lnTo>
                <a:lnTo>
                  <a:pt x="9726" y="1856"/>
                </a:lnTo>
                <a:lnTo>
                  <a:pt x="9739" y="1969"/>
                </a:lnTo>
                <a:lnTo>
                  <a:pt x="9701" y="1974"/>
                </a:lnTo>
                <a:close/>
                <a:moveTo>
                  <a:pt x="9722" y="2163"/>
                </a:moveTo>
                <a:lnTo>
                  <a:pt x="9709" y="2049"/>
                </a:lnTo>
                <a:lnTo>
                  <a:pt x="9748" y="2045"/>
                </a:lnTo>
                <a:lnTo>
                  <a:pt x="9761" y="2159"/>
                </a:lnTo>
                <a:lnTo>
                  <a:pt x="9722" y="2163"/>
                </a:lnTo>
                <a:close/>
                <a:moveTo>
                  <a:pt x="9744" y="2353"/>
                </a:moveTo>
                <a:lnTo>
                  <a:pt x="9731" y="2239"/>
                </a:lnTo>
                <a:lnTo>
                  <a:pt x="9769" y="2234"/>
                </a:lnTo>
                <a:lnTo>
                  <a:pt x="9783" y="2348"/>
                </a:lnTo>
                <a:lnTo>
                  <a:pt x="9744" y="2353"/>
                </a:lnTo>
                <a:close/>
                <a:moveTo>
                  <a:pt x="9766" y="2542"/>
                </a:moveTo>
                <a:lnTo>
                  <a:pt x="9753" y="2428"/>
                </a:lnTo>
                <a:lnTo>
                  <a:pt x="9791" y="2424"/>
                </a:lnTo>
                <a:lnTo>
                  <a:pt x="9804" y="2537"/>
                </a:lnTo>
                <a:lnTo>
                  <a:pt x="9766" y="2542"/>
                </a:lnTo>
                <a:close/>
                <a:moveTo>
                  <a:pt x="9788" y="2731"/>
                </a:moveTo>
                <a:lnTo>
                  <a:pt x="9774" y="2617"/>
                </a:lnTo>
                <a:lnTo>
                  <a:pt x="9813" y="2613"/>
                </a:lnTo>
                <a:lnTo>
                  <a:pt x="9826" y="2727"/>
                </a:lnTo>
                <a:lnTo>
                  <a:pt x="9788" y="2731"/>
                </a:lnTo>
                <a:close/>
                <a:moveTo>
                  <a:pt x="9809" y="2921"/>
                </a:moveTo>
                <a:lnTo>
                  <a:pt x="9796" y="2807"/>
                </a:lnTo>
                <a:lnTo>
                  <a:pt x="9835" y="2802"/>
                </a:lnTo>
                <a:lnTo>
                  <a:pt x="9848" y="2916"/>
                </a:lnTo>
                <a:lnTo>
                  <a:pt x="9809" y="2921"/>
                </a:lnTo>
                <a:close/>
                <a:moveTo>
                  <a:pt x="9831" y="3110"/>
                </a:moveTo>
                <a:lnTo>
                  <a:pt x="9818" y="2996"/>
                </a:lnTo>
                <a:lnTo>
                  <a:pt x="9857" y="2992"/>
                </a:lnTo>
                <a:lnTo>
                  <a:pt x="9870" y="3105"/>
                </a:lnTo>
                <a:lnTo>
                  <a:pt x="9831" y="3110"/>
                </a:lnTo>
                <a:close/>
                <a:moveTo>
                  <a:pt x="9853" y="3299"/>
                </a:moveTo>
                <a:lnTo>
                  <a:pt x="9840" y="3185"/>
                </a:lnTo>
                <a:lnTo>
                  <a:pt x="9878" y="3181"/>
                </a:lnTo>
                <a:lnTo>
                  <a:pt x="9891" y="3295"/>
                </a:lnTo>
                <a:lnTo>
                  <a:pt x="9853" y="3299"/>
                </a:lnTo>
                <a:close/>
                <a:moveTo>
                  <a:pt x="9875" y="3489"/>
                </a:moveTo>
                <a:lnTo>
                  <a:pt x="9861" y="3375"/>
                </a:lnTo>
                <a:lnTo>
                  <a:pt x="9900" y="3370"/>
                </a:lnTo>
                <a:lnTo>
                  <a:pt x="9913" y="3484"/>
                </a:lnTo>
                <a:lnTo>
                  <a:pt x="9875" y="3489"/>
                </a:lnTo>
                <a:close/>
                <a:moveTo>
                  <a:pt x="10559" y="0"/>
                </a:moveTo>
                <a:lnTo>
                  <a:pt x="10556" y="0"/>
                </a:lnTo>
                <a:lnTo>
                  <a:pt x="10557" y="1"/>
                </a:lnTo>
                <a:lnTo>
                  <a:pt x="10559" y="0"/>
                </a:lnTo>
                <a:close/>
                <a:moveTo>
                  <a:pt x="10649" y="168"/>
                </a:moveTo>
                <a:lnTo>
                  <a:pt x="10593" y="68"/>
                </a:lnTo>
                <a:lnTo>
                  <a:pt x="10627" y="49"/>
                </a:lnTo>
                <a:lnTo>
                  <a:pt x="10683" y="149"/>
                </a:lnTo>
                <a:lnTo>
                  <a:pt x="10649" y="168"/>
                </a:lnTo>
                <a:close/>
                <a:moveTo>
                  <a:pt x="10742" y="335"/>
                </a:moveTo>
                <a:lnTo>
                  <a:pt x="10686" y="234"/>
                </a:lnTo>
                <a:lnTo>
                  <a:pt x="10720" y="215"/>
                </a:lnTo>
                <a:lnTo>
                  <a:pt x="10776" y="316"/>
                </a:lnTo>
                <a:lnTo>
                  <a:pt x="10742" y="335"/>
                </a:lnTo>
                <a:close/>
                <a:moveTo>
                  <a:pt x="10835" y="501"/>
                </a:moveTo>
                <a:lnTo>
                  <a:pt x="10779" y="401"/>
                </a:lnTo>
                <a:lnTo>
                  <a:pt x="10813" y="382"/>
                </a:lnTo>
                <a:lnTo>
                  <a:pt x="10869" y="482"/>
                </a:lnTo>
                <a:lnTo>
                  <a:pt x="10835" y="501"/>
                </a:lnTo>
                <a:close/>
                <a:moveTo>
                  <a:pt x="10927" y="668"/>
                </a:moveTo>
                <a:lnTo>
                  <a:pt x="10872" y="567"/>
                </a:lnTo>
                <a:lnTo>
                  <a:pt x="10905" y="549"/>
                </a:lnTo>
                <a:lnTo>
                  <a:pt x="10961" y="649"/>
                </a:lnTo>
                <a:lnTo>
                  <a:pt x="10927" y="668"/>
                </a:lnTo>
                <a:close/>
                <a:moveTo>
                  <a:pt x="11020" y="834"/>
                </a:moveTo>
                <a:lnTo>
                  <a:pt x="10964" y="734"/>
                </a:lnTo>
                <a:lnTo>
                  <a:pt x="10998" y="715"/>
                </a:lnTo>
                <a:lnTo>
                  <a:pt x="11054" y="815"/>
                </a:lnTo>
                <a:lnTo>
                  <a:pt x="11020" y="834"/>
                </a:lnTo>
                <a:close/>
                <a:moveTo>
                  <a:pt x="11113" y="1001"/>
                </a:moveTo>
                <a:lnTo>
                  <a:pt x="11057" y="901"/>
                </a:lnTo>
                <a:lnTo>
                  <a:pt x="11091" y="882"/>
                </a:lnTo>
                <a:lnTo>
                  <a:pt x="11147" y="982"/>
                </a:lnTo>
                <a:lnTo>
                  <a:pt x="11113" y="1001"/>
                </a:lnTo>
                <a:close/>
                <a:moveTo>
                  <a:pt x="11206" y="1167"/>
                </a:moveTo>
                <a:lnTo>
                  <a:pt x="11150" y="1067"/>
                </a:lnTo>
                <a:lnTo>
                  <a:pt x="11184" y="1048"/>
                </a:lnTo>
                <a:lnTo>
                  <a:pt x="11239" y="1149"/>
                </a:lnTo>
                <a:lnTo>
                  <a:pt x="11206" y="1167"/>
                </a:lnTo>
                <a:close/>
                <a:moveTo>
                  <a:pt x="11298" y="1334"/>
                </a:moveTo>
                <a:lnTo>
                  <a:pt x="11242" y="1234"/>
                </a:lnTo>
                <a:lnTo>
                  <a:pt x="11276" y="1215"/>
                </a:lnTo>
                <a:lnTo>
                  <a:pt x="11332" y="1315"/>
                </a:lnTo>
                <a:lnTo>
                  <a:pt x="11298" y="1334"/>
                </a:lnTo>
                <a:close/>
                <a:moveTo>
                  <a:pt x="11391" y="1501"/>
                </a:moveTo>
                <a:lnTo>
                  <a:pt x="11335" y="1400"/>
                </a:lnTo>
                <a:lnTo>
                  <a:pt x="11369" y="1382"/>
                </a:lnTo>
                <a:lnTo>
                  <a:pt x="11425" y="1482"/>
                </a:lnTo>
                <a:lnTo>
                  <a:pt x="11391" y="1501"/>
                </a:lnTo>
                <a:close/>
                <a:moveTo>
                  <a:pt x="11484" y="1667"/>
                </a:moveTo>
                <a:lnTo>
                  <a:pt x="11428" y="1567"/>
                </a:lnTo>
                <a:lnTo>
                  <a:pt x="11462" y="1548"/>
                </a:lnTo>
                <a:lnTo>
                  <a:pt x="11518" y="1648"/>
                </a:lnTo>
                <a:lnTo>
                  <a:pt x="11484" y="1667"/>
                </a:lnTo>
                <a:close/>
                <a:moveTo>
                  <a:pt x="11576" y="1834"/>
                </a:moveTo>
                <a:lnTo>
                  <a:pt x="11521" y="1734"/>
                </a:lnTo>
                <a:lnTo>
                  <a:pt x="11554" y="1715"/>
                </a:lnTo>
                <a:lnTo>
                  <a:pt x="11610" y="1815"/>
                </a:lnTo>
                <a:lnTo>
                  <a:pt x="11576" y="1834"/>
                </a:lnTo>
                <a:close/>
                <a:moveTo>
                  <a:pt x="11669" y="2000"/>
                </a:moveTo>
                <a:lnTo>
                  <a:pt x="11613" y="1900"/>
                </a:lnTo>
                <a:lnTo>
                  <a:pt x="11647" y="1881"/>
                </a:lnTo>
                <a:lnTo>
                  <a:pt x="11703" y="1982"/>
                </a:lnTo>
                <a:lnTo>
                  <a:pt x="11669" y="2000"/>
                </a:lnTo>
                <a:close/>
                <a:moveTo>
                  <a:pt x="11762" y="2167"/>
                </a:moveTo>
                <a:lnTo>
                  <a:pt x="11706" y="2067"/>
                </a:lnTo>
                <a:lnTo>
                  <a:pt x="11740" y="2048"/>
                </a:lnTo>
                <a:lnTo>
                  <a:pt x="11796" y="2148"/>
                </a:lnTo>
                <a:lnTo>
                  <a:pt x="11762" y="2167"/>
                </a:lnTo>
                <a:close/>
                <a:moveTo>
                  <a:pt x="11855" y="2334"/>
                </a:moveTo>
                <a:lnTo>
                  <a:pt x="11799" y="2233"/>
                </a:lnTo>
                <a:lnTo>
                  <a:pt x="11833" y="2215"/>
                </a:lnTo>
                <a:lnTo>
                  <a:pt x="11888" y="2315"/>
                </a:lnTo>
                <a:lnTo>
                  <a:pt x="11855" y="2334"/>
                </a:lnTo>
                <a:close/>
                <a:moveTo>
                  <a:pt x="11947" y="2500"/>
                </a:moveTo>
                <a:lnTo>
                  <a:pt x="11891" y="2400"/>
                </a:lnTo>
                <a:lnTo>
                  <a:pt x="11925" y="2381"/>
                </a:lnTo>
                <a:lnTo>
                  <a:pt x="11981" y="2481"/>
                </a:lnTo>
                <a:lnTo>
                  <a:pt x="11947" y="2500"/>
                </a:lnTo>
                <a:close/>
                <a:moveTo>
                  <a:pt x="12040" y="2667"/>
                </a:moveTo>
                <a:lnTo>
                  <a:pt x="11984" y="2567"/>
                </a:lnTo>
                <a:lnTo>
                  <a:pt x="12018" y="2548"/>
                </a:lnTo>
                <a:lnTo>
                  <a:pt x="12074" y="2648"/>
                </a:lnTo>
                <a:lnTo>
                  <a:pt x="12040" y="2667"/>
                </a:lnTo>
                <a:close/>
                <a:moveTo>
                  <a:pt x="12133" y="2833"/>
                </a:moveTo>
                <a:lnTo>
                  <a:pt x="12077" y="2733"/>
                </a:lnTo>
                <a:lnTo>
                  <a:pt x="12111" y="2714"/>
                </a:lnTo>
                <a:lnTo>
                  <a:pt x="12167" y="2815"/>
                </a:lnTo>
                <a:lnTo>
                  <a:pt x="12133" y="2833"/>
                </a:lnTo>
                <a:close/>
                <a:moveTo>
                  <a:pt x="12204" y="2962"/>
                </a:moveTo>
                <a:lnTo>
                  <a:pt x="12170" y="2900"/>
                </a:lnTo>
                <a:lnTo>
                  <a:pt x="12203" y="2881"/>
                </a:lnTo>
                <a:lnTo>
                  <a:pt x="12238" y="2943"/>
                </a:lnTo>
                <a:cubicBezTo>
                  <a:pt x="12268" y="2930"/>
                  <a:pt x="12300" y="2922"/>
                  <a:pt x="12335" y="2922"/>
                </a:cubicBezTo>
                <a:cubicBezTo>
                  <a:pt x="12465" y="2922"/>
                  <a:pt x="12570" y="3027"/>
                  <a:pt x="12570" y="3157"/>
                </a:cubicBezTo>
                <a:cubicBezTo>
                  <a:pt x="12570" y="3287"/>
                  <a:pt x="12465" y="3392"/>
                  <a:pt x="12335" y="3392"/>
                </a:cubicBezTo>
                <a:lnTo>
                  <a:pt x="12335" y="3392"/>
                </a:lnTo>
                <a:cubicBezTo>
                  <a:pt x="12205" y="3392"/>
                  <a:pt x="12100" y="3287"/>
                  <a:pt x="12100" y="3157"/>
                </a:cubicBezTo>
                <a:cubicBezTo>
                  <a:pt x="12100" y="3076"/>
                  <a:pt x="12141" y="3004"/>
                  <a:pt x="12204" y="2962"/>
                </a:cubicBez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7A2D9032-B4A8-4E3A-A003-6E1B6E1FEE6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6595" y="0"/>
            <a:ext cx="10265218" cy="7194880"/>
          </a:xfrm>
          <a:custGeom>
            <a:avLst/>
            <a:gdLst>
              <a:gd name="connsiteX0" fmla="*/ 5104037 w 7258050"/>
              <a:gd name="connsiteY0" fmla="*/ 0 h 5087938"/>
              <a:gd name="connsiteX1" fmla="*/ 7258050 w 7258050"/>
              <a:gd name="connsiteY1" fmla="*/ 0 h 5087938"/>
              <a:gd name="connsiteX2" fmla="*/ 7258050 w 7258050"/>
              <a:gd name="connsiteY2" fmla="*/ 3257677 h 5087938"/>
              <a:gd name="connsiteX3" fmla="*/ 6121820 w 7258050"/>
              <a:gd name="connsiteY3" fmla="*/ 4893176 h 5087938"/>
              <a:gd name="connsiteX4" fmla="*/ 6082577 w 7258050"/>
              <a:gd name="connsiteY4" fmla="*/ 4883456 h 5087938"/>
              <a:gd name="connsiteX5" fmla="*/ 5997972 w 7258050"/>
              <a:gd name="connsiteY5" fmla="*/ 4968057 h 5087938"/>
              <a:gd name="connsiteX6" fmla="*/ 5997972 w 7258050"/>
              <a:gd name="connsiteY6" fmla="*/ 4970937 h 5087938"/>
              <a:gd name="connsiteX7" fmla="*/ 3133275 w 7258050"/>
              <a:gd name="connsiteY7" fmla="*/ 5087938 h 5087938"/>
              <a:gd name="connsiteX8" fmla="*/ 3049389 w 7258050"/>
              <a:gd name="connsiteY8" fmla="*/ 5014857 h 5087938"/>
              <a:gd name="connsiteX9" fmla="*/ 2970904 w 7258050"/>
              <a:gd name="connsiteY9" fmla="*/ 5067778 h 5087938"/>
              <a:gd name="connsiteX10" fmla="*/ 36722 w 7258050"/>
              <a:gd name="connsiteY10" fmla="*/ 4102967 h 5087938"/>
              <a:gd name="connsiteX11" fmla="*/ 46803 w 7258050"/>
              <a:gd name="connsiteY11" fmla="*/ 4062646 h 5087938"/>
              <a:gd name="connsiteX12" fmla="*/ 0 w 7258050"/>
              <a:gd name="connsiteY12" fmla="*/ 3987046 h 5087938"/>
              <a:gd name="connsiteX13" fmla="*/ 941459 w 7258050"/>
              <a:gd name="connsiteY13" fmla="*/ 2139145 h 5087938"/>
              <a:gd name="connsiteX14" fmla="*/ 981061 w 7258050"/>
              <a:gd name="connsiteY14" fmla="*/ 2149225 h 5087938"/>
              <a:gd name="connsiteX15" fmla="*/ 1065666 w 7258050"/>
              <a:gd name="connsiteY15" fmla="*/ 2064624 h 5087938"/>
              <a:gd name="connsiteX16" fmla="*/ 1062066 w 7258050"/>
              <a:gd name="connsiteY16" fmla="*/ 2040503 h 5087938"/>
              <a:gd name="connsiteX17" fmla="*/ 3193038 w 7258050"/>
              <a:gd name="connsiteY17" fmla="*/ 1411576 h 5087938"/>
              <a:gd name="connsiteX18" fmla="*/ 3275123 w 7258050"/>
              <a:gd name="connsiteY18" fmla="*/ 1476017 h 5087938"/>
              <a:gd name="connsiteX19" fmla="*/ 3359729 w 7258050"/>
              <a:gd name="connsiteY19" fmla="*/ 1391416 h 5087938"/>
              <a:gd name="connsiteX20" fmla="*/ 3355048 w 7258050"/>
              <a:gd name="connsiteY20" fmla="*/ 1363696 h 5087938"/>
              <a:gd name="connsiteX21" fmla="*/ 4056012 w 7258050"/>
              <a:gd name="connsiteY21" fmla="*/ 1155613 h 5087938"/>
              <a:gd name="connsiteX22" fmla="*/ 4138457 w 7258050"/>
              <a:gd name="connsiteY22" fmla="*/ 1221134 h 5087938"/>
              <a:gd name="connsiteX23" fmla="*/ 4223062 w 7258050"/>
              <a:gd name="connsiteY23" fmla="*/ 1136533 h 5087938"/>
              <a:gd name="connsiteX24" fmla="*/ 4190300 w 7258050"/>
              <a:gd name="connsiteY24" fmla="*/ 1069932 h 50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58050" h="5087938">
                <a:moveTo>
                  <a:pt x="5104037" y="0"/>
                </a:moveTo>
                <a:lnTo>
                  <a:pt x="7258050" y="0"/>
                </a:lnTo>
                <a:lnTo>
                  <a:pt x="7258050" y="3257677"/>
                </a:lnTo>
                <a:lnTo>
                  <a:pt x="6121820" y="4893176"/>
                </a:lnTo>
                <a:cubicBezTo>
                  <a:pt x="6110299" y="4887056"/>
                  <a:pt x="6096978" y="4883456"/>
                  <a:pt x="6082577" y="4883456"/>
                </a:cubicBezTo>
                <a:cubicBezTo>
                  <a:pt x="6035774" y="4883456"/>
                  <a:pt x="5997972" y="4921256"/>
                  <a:pt x="5997972" y="4968057"/>
                </a:cubicBezTo>
                <a:cubicBezTo>
                  <a:pt x="5997972" y="4969137"/>
                  <a:pt x="5997972" y="4969857"/>
                  <a:pt x="5997972" y="4970937"/>
                </a:cubicBezTo>
                <a:lnTo>
                  <a:pt x="3133275" y="5087938"/>
                </a:lnTo>
                <a:cubicBezTo>
                  <a:pt x="3127514" y="5046538"/>
                  <a:pt x="3092232" y="5014857"/>
                  <a:pt x="3049389" y="5014857"/>
                </a:cubicBezTo>
                <a:cubicBezTo>
                  <a:pt x="3013747" y="5014857"/>
                  <a:pt x="2983505" y="5036818"/>
                  <a:pt x="2970904" y="5067778"/>
                </a:cubicBezTo>
                <a:lnTo>
                  <a:pt x="36722" y="4102967"/>
                </a:lnTo>
                <a:cubicBezTo>
                  <a:pt x="43203" y="4091087"/>
                  <a:pt x="46803" y="4077407"/>
                  <a:pt x="46803" y="4062646"/>
                </a:cubicBezTo>
                <a:cubicBezTo>
                  <a:pt x="46803" y="4029526"/>
                  <a:pt x="27722" y="4000726"/>
                  <a:pt x="0" y="3987046"/>
                </a:cubicBezTo>
                <a:lnTo>
                  <a:pt x="941459" y="2139145"/>
                </a:lnTo>
                <a:cubicBezTo>
                  <a:pt x="953339" y="2145625"/>
                  <a:pt x="966660" y="2149225"/>
                  <a:pt x="981061" y="2149225"/>
                </a:cubicBezTo>
                <a:cubicBezTo>
                  <a:pt x="1027864" y="2149225"/>
                  <a:pt x="1065666" y="2111424"/>
                  <a:pt x="1065666" y="2064624"/>
                </a:cubicBezTo>
                <a:cubicBezTo>
                  <a:pt x="1065666" y="2056344"/>
                  <a:pt x="1064586" y="2048423"/>
                  <a:pt x="1062066" y="2040503"/>
                </a:cubicBezTo>
                <a:lnTo>
                  <a:pt x="3193038" y="1411576"/>
                </a:lnTo>
                <a:cubicBezTo>
                  <a:pt x="3202039" y="1448657"/>
                  <a:pt x="3235521" y="1476017"/>
                  <a:pt x="3275123" y="1476017"/>
                </a:cubicBezTo>
                <a:cubicBezTo>
                  <a:pt x="3321926" y="1476017"/>
                  <a:pt x="3359729" y="1438216"/>
                  <a:pt x="3359729" y="1391416"/>
                </a:cubicBezTo>
                <a:cubicBezTo>
                  <a:pt x="3359729" y="1381696"/>
                  <a:pt x="3358289" y="1372336"/>
                  <a:pt x="3355048" y="1363696"/>
                </a:cubicBezTo>
                <a:lnTo>
                  <a:pt x="4056012" y="1155613"/>
                </a:lnTo>
                <a:cubicBezTo>
                  <a:pt x="4064652" y="1193414"/>
                  <a:pt x="4098494" y="1221134"/>
                  <a:pt x="4138457" y="1221134"/>
                </a:cubicBezTo>
                <a:cubicBezTo>
                  <a:pt x="4185260" y="1221134"/>
                  <a:pt x="4223062" y="1183334"/>
                  <a:pt x="4223062" y="1136533"/>
                </a:cubicBezTo>
                <a:cubicBezTo>
                  <a:pt x="4223062" y="1109533"/>
                  <a:pt x="4210101" y="1085412"/>
                  <a:pt x="4190300" y="1069932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2263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25708897-4F1D-4E4B-839D-B3589BA2BDF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9036500"/>
            <a:ext cx="8294291" cy="923039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684000" rIns="72000" bIns="14400" anchor="t" anchorCtr="0">
            <a:spAutoFit/>
          </a:bodyPr>
          <a:lstStyle>
            <a:lvl1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Headline einzeilig (ä)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625231BC-364A-4B83-9DEE-A6BAC969F0F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682609" y="11059044"/>
            <a:ext cx="6445574" cy="3493569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  <a:lvl2pPr>
              <a:spcBef>
                <a:spcPts val="2300"/>
              </a:spcBef>
              <a:spcAft>
                <a:spcPts val="2300"/>
              </a:spcAft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auf erster Ebene // für Hervorhebungen/URL/etc. &gt;&gt;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6EDF5F88-9C73-47C0-8E1E-FB4C727915A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682622" y="8432097"/>
            <a:ext cx="7919999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Tag, 00 Monat 0000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722258E-29A2-46C0-B5E2-E67A19995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625" y="7793999"/>
            <a:ext cx="79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Veranstaltung</a:t>
            </a:r>
          </a:p>
        </p:txBody>
      </p:sp>
      <p:sp>
        <p:nvSpPr>
          <p:cNvPr id="22" name="Vertikaler Textplatzhalter 2">
            <a:extLst>
              <a:ext uri="{FF2B5EF4-FFF2-40B4-BE49-F238E27FC236}">
                <a16:creationId xmlns:a16="http://schemas.microsoft.com/office/drawing/2014/main" id="{1C109714-76A3-40EE-8FDA-FE6EA92A2DD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82621" y="10123045"/>
            <a:ext cx="7920003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Raum X.123 | 00:00 Uhr</a:t>
            </a:r>
          </a:p>
        </p:txBody>
      </p:sp>
      <p:sp>
        <p:nvSpPr>
          <p:cNvPr id="23" name="Vertikaler Textplatzhalter 2">
            <a:extLst>
              <a:ext uri="{FF2B5EF4-FFF2-40B4-BE49-F238E27FC236}">
                <a16:creationId xmlns:a16="http://schemas.microsoft.com/office/drawing/2014/main" id="{353A85A5-E8BD-4B27-B7A0-EBDE2829A4FA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682619" y="10591045"/>
            <a:ext cx="7919995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Weiterer Raum für Zusatzinformationen</a:t>
            </a:r>
          </a:p>
        </p:txBody>
      </p:sp>
    </p:spTree>
    <p:extLst>
      <p:ext uri="{BB962C8B-B14F-4D97-AF65-F5344CB8AC3E}">
        <p14:creationId xmlns:p14="http://schemas.microsoft.com/office/powerpoint/2010/main" val="512852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67" userDrawn="1">
          <p15:clr>
            <a:srgbClr val="FBAE40"/>
          </p15:clr>
        </p15:guide>
        <p15:guide id="2" orient="horz" pos="56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erformat Headlin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intergrundnetz">
            <a:extLst>
              <a:ext uri="{FF2B5EF4-FFF2-40B4-BE49-F238E27FC236}">
                <a16:creationId xmlns:a16="http://schemas.microsoft.com/office/drawing/2014/main" id="{4C63CFBF-333F-43AE-A871-AFCE0B27B6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60" y="-325"/>
            <a:ext cx="10690093" cy="15120000"/>
          </a:xfrm>
          <a:custGeom>
            <a:avLst/>
            <a:gdLst>
              <a:gd name="T0" fmla="*/ 16912 w 21000"/>
              <a:gd name="T1" fmla="*/ 14860 h 29700"/>
              <a:gd name="T2" fmla="*/ 15606 w 21000"/>
              <a:gd name="T3" fmla="*/ 16711 h 29700"/>
              <a:gd name="T4" fmla="*/ 14191 w 21000"/>
              <a:gd name="T5" fmla="*/ 18580 h 29700"/>
              <a:gd name="T6" fmla="*/ 13023 w 21000"/>
              <a:gd name="T7" fmla="*/ 20242 h 29700"/>
              <a:gd name="T8" fmla="*/ 11685 w 21000"/>
              <a:gd name="T9" fmla="*/ 22070 h 29700"/>
              <a:gd name="T10" fmla="*/ 10418 w 21000"/>
              <a:gd name="T11" fmla="*/ 23748 h 29700"/>
              <a:gd name="T12" fmla="*/ 11572 w 21000"/>
              <a:gd name="T13" fmla="*/ 25271 h 29700"/>
              <a:gd name="T14" fmla="*/ 12603 w 21000"/>
              <a:gd name="T15" fmla="*/ 27206 h 29700"/>
              <a:gd name="T16" fmla="*/ 13685 w 21000"/>
              <a:gd name="T17" fmla="*/ 29157 h 29700"/>
              <a:gd name="T18" fmla="*/ 10184 w 21000"/>
              <a:gd name="T19" fmla="*/ 23765 h 29700"/>
              <a:gd name="T20" fmla="*/ 8153 w 21000"/>
              <a:gd name="T21" fmla="*/ 24904 h 29700"/>
              <a:gd name="T22" fmla="*/ 6430 w 21000"/>
              <a:gd name="T23" fmla="*/ 25954 h 29700"/>
              <a:gd name="T24" fmla="*/ 4318 w 21000"/>
              <a:gd name="T25" fmla="*/ 27185 h 29700"/>
              <a:gd name="T26" fmla="*/ 2555 w 21000"/>
              <a:gd name="T27" fmla="*/ 28168 h 29700"/>
              <a:gd name="T28" fmla="*/ 128 w 21000"/>
              <a:gd name="T29" fmla="*/ 29628 h 29700"/>
              <a:gd name="T30" fmla="*/ 8160 w 21000"/>
              <a:gd name="T31" fmla="*/ 15483 h 29700"/>
              <a:gd name="T32" fmla="*/ 6555 w 21000"/>
              <a:gd name="T33" fmla="*/ 17324 h 29700"/>
              <a:gd name="T34" fmla="*/ 5408 w 21000"/>
              <a:gd name="T35" fmla="*/ 18639 h 29700"/>
              <a:gd name="T36" fmla="*/ 3850 w 21000"/>
              <a:gd name="T37" fmla="*/ 20366 h 29700"/>
              <a:gd name="T38" fmla="*/ 2554 w 21000"/>
              <a:gd name="T39" fmla="*/ 21911 h 29700"/>
              <a:gd name="T40" fmla="*/ 949 w 21000"/>
              <a:gd name="T41" fmla="*/ 23752 h 29700"/>
              <a:gd name="T42" fmla="*/ 921 w 21000"/>
              <a:gd name="T43" fmla="*/ 11554 h 29700"/>
              <a:gd name="T44" fmla="*/ 2318 w 21000"/>
              <a:gd name="T45" fmla="*/ 13279 h 29700"/>
              <a:gd name="T46" fmla="*/ 3769 w 21000"/>
              <a:gd name="T47" fmla="*/ 15010 h 29700"/>
              <a:gd name="T48" fmla="*/ 5210 w 21000"/>
              <a:gd name="T49" fmla="*/ 16849 h 29700"/>
              <a:gd name="T50" fmla="*/ 6637 w 21000"/>
              <a:gd name="T51" fmla="*/ 18550 h 29700"/>
              <a:gd name="T52" fmla="*/ 8028 w 21000"/>
              <a:gd name="T53" fmla="*/ 20329 h 29700"/>
              <a:gd name="T54" fmla="*/ 9425 w 21000"/>
              <a:gd name="T55" fmla="*/ 22054 h 29700"/>
              <a:gd name="T56" fmla="*/ 19989 w 21000"/>
              <a:gd name="T57" fmla="*/ 23990 h 29700"/>
              <a:gd name="T58" fmla="*/ 19438 w 21000"/>
              <a:gd name="T59" fmla="*/ 15683 h 29700"/>
              <a:gd name="T60" fmla="*/ 19332 w 21000"/>
              <a:gd name="T61" fmla="*/ 18028 h 29700"/>
              <a:gd name="T62" fmla="*/ 19361 w 21000"/>
              <a:gd name="T63" fmla="*/ 20364 h 29700"/>
              <a:gd name="T64" fmla="*/ 19458 w 21000"/>
              <a:gd name="T65" fmla="*/ 22386 h 29700"/>
              <a:gd name="T66" fmla="*/ 15168 w 21000"/>
              <a:gd name="T67" fmla="*/ 25936 h 29700"/>
              <a:gd name="T68" fmla="*/ 14458 w 21000"/>
              <a:gd name="T69" fmla="*/ 28264 h 29700"/>
              <a:gd name="T70" fmla="*/ 11738 w 21000"/>
              <a:gd name="T71" fmla="*/ 23874 h 29700"/>
              <a:gd name="T72" fmla="*/ 13881 w 21000"/>
              <a:gd name="T73" fmla="*/ 24679 h 29700"/>
              <a:gd name="T74" fmla="*/ 9933 w 21000"/>
              <a:gd name="T75" fmla="*/ 24593 h 29700"/>
              <a:gd name="T76" fmla="*/ 8823 w 21000"/>
              <a:gd name="T77" fmla="*/ 26287 h 29700"/>
              <a:gd name="T78" fmla="*/ 7655 w 21000"/>
              <a:gd name="T79" fmla="*/ 28221 h 29700"/>
              <a:gd name="T80" fmla="*/ 357 w 21000"/>
              <a:gd name="T81" fmla="*/ 12129 h 29700"/>
              <a:gd name="T82" fmla="*/ 9608 w 21000"/>
              <a:gd name="T83" fmla="*/ 14667 h 29700"/>
              <a:gd name="T84" fmla="*/ 10665 w 21000"/>
              <a:gd name="T85" fmla="*/ 16664 h 29700"/>
              <a:gd name="T86" fmla="*/ 11736 w 21000"/>
              <a:gd name="T87" fmla="*/ 18609 h 29700"/>
              <a:gd name="T88" fmla="*/ 12955 w 21000"/>
              <a:gd name="T89" fmla="*/ 20739 h 29700"/>
              <a:gd name="T90" fmla="*/ 14049 w 21000"/>
              <a:gd name="T91" fmla="*/ 22804 h 29700"/>
              <a:gd name="T92" fmla="*/ 15061 w 21000"/>
              <a:gd name="T93" fmla="*/ 24559 h 29700"/>
              <a:gd name="T94" fmla="*/ 19085 w 21000"/>
              <a:gd name="T95" fmla="*/ 23592 h 29700"/>
              <a:gd name="T96" fmla="*/ 17240 w 21000"/>
              <a:gd name="T97" fmla="*/ 24353 h 29700"/>
              <a:gd name="T98" fmla="*/ 20705 w 21000"/>
              <a:gd name="T99" fmla="*/ 14438 h 29700"/>
              <a:gd name="T100" fmla="*/ 18794 w 21000"/>
              <a:gd name="T101" fmla="*/ 16756 h 29700"/>
              <a:gd name="T102" fmla="*/ 18011 w 21000"/>
              <a:gd name="T103" fmla="*/ 18606 h 29700"/>
              <a:gd name="T104" fmla="*/ 17214 w 21000"/>
              <a:gd name="T105" fmla="*/ 20700 h 29700"/>
              <a:gd name="T106" fmla="*/ 16316 w 21000"/>
              <a:gd name="T107" fmla="*/ 22837 h 29700"/>
              <a:gd name="T108" fmla="*/ 15605 w 21000"/>
              <a:gd name="T109" fmla="*/ 24716 h 29700"/>
              <a:gd name="T110" fmla="*/ 18238 w 21000"/>
              <a:gd name="T111" fmla="*/ 14409 h 29700"/>
              <a:gd name="T112" fmla="*/ 3056 w 21000"/>
              <a:gd name="T113" fmla="*/ 6051 h 29700"/>
              <a:gd name="T114" fmla="*/ 870 w 21000"/>
              <a:gd name="T115" fmla="*/ 7226 h 29700"/>
              <a:gd name="T116" fmla="*/ 997 w 21000"/>
              <a:gd name="T117" fmla="*/ 4491 h 29700"/>
              <a:gd name="T118" fmla="*/ 3023 w 21000"/>
              <a:gd name="T119" fmla="*/ 5515 h 29700"/>
              <a:gd name="T120" fmla="*/ 9704 w 21000"/>
              <a:gd name="T121" fmla="*/ 1666 h 29700"/>
              <a:gd name="T122" fmla="*/ 10742 w 21000"/>
              <a:gd name="T123" fmla="*/ 335 h 29700"/>
              <a:gd name="T124" fmla="*/ 11740 w 21000"/>
              <a:gd name="T125" fmla="*/ 2048 h 2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00" h="29700">
                <a:moveTo>
                  <a:pt x="9513" y="0"/>
                </a:moveTo>
                <a:lnTo>
                  <a:pt x="9474" y="0"/>
                </a:lnTo>
                <a:lnTo>
                  <a:pt x="9483" y="81"/>
                </a:lnTo>
                <a:lnTo>
                  <a:pt x="9521" y="76"/>
                </a:lnTo>
                <a:lnTo>
                  <a:pt x="9513" y="0"/>
                </a:lnTo>
                <a:close/>
                <a:moveTo>
                  <a:pt x="13982" y="29525"/>
                </a:moveTo>
                <a:cubicBezTo>
                  <a:pt x="13999" y="29525"/>
                  <a:pt x="14016" y="29526"/>
                  <a:pt x="14032" y="29530"/>
                </a:cubicBezTo>
                <a:lnTo>
                  <a:pt x="14061" y="29436"/>
                </a:lnTo>
                <a:lnTo>
                  <a:pt x="14098" y="29447"/>
                </a:lnTo>
                <a:lnTo>
                  <a:pt x="14069" y="29541"/>
                </a:lnTo>
                <a:cubicBezTo>
                  <a:pt x="14138" y="29569"/>
                  <a:pt x="14191" y="29627"/>
                  <a:pt x="14210" y="29700"/>
                </a:cubicBezTo>
                <a:lnTo>
                  <a:pt x="14021" y="29700"/>
                </a:lnTo>
                <a:lnTo>
                  <a:pt x="13980" y="29700"/>
                </a:lnTo>
                <a:lnTo>
                  <a:pt x="13755" y="29700"/>
                </a:lnTo>
                <a:cubicBezTo>
                  <a:pt x="13782" y="29599"/>
                  <a:pt x="13873" y="29525"/>
                  <a:pt x="13982" y="29525"/>
                </a:cubicBezTo>
                <a:close/>
                <a:moveTo>
                  <a:pt x="17566" y="14032"/>
                </a:moveTo>
                <a:lnTo>
                  <a:pt x="17535" y="14009"/>
                </a:lnTo>
                <a:lnTo>
                  <a:pt x="17567" y="13965"/>
                </a:lnTo>
                <a:cubicBezTo>
                  <a:pt x="17526" y="13922"/>
                  <a:pt x="17500" y="13864"/>
                  <a:pt x="17500" y="13800"/>
                </a:cubicBezTo>
                <a:cubicBezTo>
                  <a:pt x="17500" y="13670"/>
                  <a:pt x="17605" y="13565"/>
                  <a:pt x="17735" y="13565"/>
                </a:cubicBezTo>
                <a:cubicBezTo>
                  <a:pt x="17865" y="13565"/>
                  <a:pt x="17970" y="13670"/>
                  <a:pt x="17970" y="13800"/>
                </a:cubicBezTo>
                <a:cubicBezTo>
                  <a:pt x="17970" y="13861"/>
                  <a:pt x="17947" y="13916"/>
                  <a:pt x="17910" y="13957"/>
                </a:cubicBezTo>
                <a:lnTo>
                  <a:pt x="17957" y="14014"/>
                </a:lnTo>
                <a:lnTo>
                  <a:pt x="17927" y="14039"/>
                </a:lnTo>
                <a:lnTo>
                  <a:pt x="17881" y="13984"/>
                </a:lnTo>
                <a:cubicBezTo>
                  <a:pt x="17841" y="14016"/>
                  <a:pt x="17790" y="14035"/>
                  <a:pt x="17735" y="14035"/>
                </a:cubicBezTo>
                <a:lnTo>
                  <a:pt x="17735" y="14035"/>
                </a:lnTo>
                <a:cubicBezTo>
                  <a:pt x="17683" y="14035"/>
                  <a:pt x="17636" y="14018"/>
                  <a:pt x="17597" y="13990"/>
                </a:cubicBezTo>
                <a:lnTo>
                  <a:pt x="17566" y="14032"/>
                </a:lnTo>
                <a:close/>
                <a:moveTo>
                  <a:pt x="17451" y="14189"/>
                </a:moveTo>
                <a:lnTo>
                  <a:pt x="17420" y="14166"/>
                </a:lnTo>
                <a:lnTo>
                  <a:pt x="17489" y="14072"/>
                </a:lnTo>
                <a:lnTo>
                  <a:pt x="17520" y="14095"/>
                </a:lnTo>
                <a:lnTo>
                  <a:pt x="17451" y="14189"/>
                </a:lnTo>
                <a:close/>
                <a:moveTo>
                  <a:pt x="17336" y="14347"/>
                </a:moveTo>
                <a:lnTo>
                  <a:pt x="17304" y="14324"/>
                </a:lnTo>
                <a:lnTo>
                  <a:pt x="17373" y="14230"/>
                </a:lnTo>
                <a:lnTo>
                  <a:pt x="17405" y="14252"/>
                </a:lnTo>
                <a:lnTo>
                  <a:pt x="17336" y="14347"/>
                </a:lnTo>
                <a:close/>
                <a:moveTo>
                  <a:pt x="17220" y="14505"/>
                </a:moveTo>
                <a:lnTo>
                  <a:pt x="17189" y="14482"/>
                </a:lnTo>
                <a:lnTo>
                  <a:pt x="17258" y="14387"/>
                </a:lnTo>
                <a:lnTo>
                  <a:pt x="17289" y="14410"/>
                </a:lnTo>
                <a:lnTo>
                  <a:pt x="17220" y="14505"/>
                </a:lnTo>
                <a:close/>
                <a:moveTo>
                  <a:pt x="17105" y="14662"/>
                </a:moveTo>
                <a:lnTo>
                  <a:pt x="17074" y="14639"/>
                </a:lnTo>
                <a:lnTo>
                  <a:pt x="17143" y="14545"/>
                </a:lnTo>
                <a:lnTo>
                  <a:pt x="17174" y="14568"/>
                </a:lnTo>
                <a:lnTo>
                  <a:pt x="17105" y="14662"/>
                </a:lnTo>
                <a:close/>
                <a:moveTo>
                  <a:pt x="16990" y="14820"/>
                </a:moveTo>
                <a:lnTo>
                  <a:pt x="16958" y="14797"/>
                </a:lnTo>
                <a:lnTo>
                  <a:pt x="17027" y="14702"/>
                </a:lnTo>
                <a:lnTo>
                  <a:pt x="17059" y="14725"/>
                </a:lnTo>
                <a:lnTo>
                  <a:pt x="16990" y="14820"/>
                </a:lnTo>
                <a:close/>
                <a:moveTo>
                  <a:pt x="16874" y="14977"/>
                </a:moveTo>
                <a:lnTo>
                  <a:pt x="16843" y="14954"/>
                </a:lnTo>
                <a:lnTo>
                  <a:pt x="16912" y="14860"/>
                </a:lnTo>
                <a:lnTo>
                  <a:pt x="16943" y="14883"/>
                </a:lnTo>
                <a:lnTo>
                  <a:pt x="16874" y="14977"/>
                </a:lnTo>
                <a:close/>
                <a:moveTo>
                  <a:pt x="16759" y="15135"/>
                </a:moveTo>
                <a:lnTo>
                  <a:pt x="16728" y="15112"/>
                </a:lnTo>
                <a:lnTo>
                  <a:pt x="16797" y="15018"/>
                </a:lnTo>
                <a:lnTo>
                  <a:pt x="16828" y="15041"/>
                </a:lnTo>
                <a:lnTo>
                  <a:pt x="16759" y="15135"/>
                </a:lnTo>
                <a:close/>
                <a:moveTo>
                  <a:pt x="16644" y="15293"/>
                </a:moveTo>
                <a:lnTo>
                  <a:pt x="16612" y="15270"/>
                </a:lnTo>
                <a:lnTo>
                  <a:pt x="16681" y="15175"/>
                </a:lnTo>
                <a:lnTo>
                  <a:pt x="16713" y="15198"/>
                </a:lnTo>
                <a:lnTo>
                  <a:pt x="16644" y="15293"/>
                </a:lnTo>
                <a:close/>
                <a:moveTo>
                  <a:pt x="16528" y="15450"/>
                </a:moveTo>
                <a:lnTo>
                  <a:pt x="16497" y="15427"/>
                </a:lnTo>
                <a:lnTo>
                  <a:pt x="16566" y="15333"/>
                </a:lnTo>
                <a:lnTo>
                  <a:pt x="16597" y="15356"/>
                </a:lnTo>
                <a:lnTo>
                  <a:pt x="16528" y="15450"/>
                </a:lnTo>
                <a:close/>
                <a:moveTo>
                  <a:pt x="16413" y="15608"/>
                </a:moveTo>
                <a:lnTo>
                  <a:pt x="16382" y="15585"/>
                </a:lnTo>
                <a:lnTo>
                  <a:pt x="16451" y="15491"/>
                </a:lnTo>
                <a:lnTo>
                  <a:pt x="16482" y="15513"/>
                </a:lnTo>
                <a:lnTo>
                  <a:pt x="16413" y="15608"/>
                </a:lnTo>
                <a:close/>
                <a:moveTo>
                  <a:pt x="16298" y="15766"/>
                </a:moveTo>
                <a:lnTo>
                  <a:pt x="16266" y="15743"/>
                </a:lnTo>
                <a:lnTo>
                  <a:pt x="16336" y="15648"/>
                </a:lnTo>
                <a:lnTo>
                  <a:pt x="16367" y="15671"/>
                </a:lnTo>
                <a:lnTo>
                  <a:pt x="16298" y="15766"/>
                </a:lnTo>
                <a:close/>
                <a:moveTo>
                  <a:pt x="16182" y="15923"/>
                </a:moveTo>
                <a:lnTo>
                  <a:pt x="16151" y="15900"/>
                </a:lnTo>
                <a:lnTo>
                  <a:pt x="16220" y="15806"/>
                </a:lnTo>
                <a:lnTo>
                  <a:pt x="16252" y="15829"/>
                </a:lnTo>
                <a:lnTo>
                  <a:pt x="16182" y="15923"/>
                </a:lnTo>
                <a:close/>
                <a:moveTo>
                  <a:pt x="16067" y="16081"/>
                </a:moveTo>
                <a:lnTo>
                  <a:pt x="16036" y="16058"/>
                </a:lnTo>
                <a:lnTo>
                  <a:pt x="16105" y="15963"/>
                </a:lnTo>
                <a:lnTo>
                  <a:pt x="16136" y="15986"/>
                </a:lnTo>
                <a:lnTo>
                  <a:pt x="16067" y="16081"/>
                </a:lnTo>
                <a:close/>
                <a:moveTo>
                  <a:pt x="15952" y="16238"/>
                </a:moveTo>
                <a:lnTo>
                  <a:pt x="15920" y="16216"/>
                </a:lnTo>
                <a:lnTo>
                  <a:pt x="15990" y="16121"/>
                </a:lnTo>
                <a:lnTo>
                  <a:pt x="16021" y="16144"/>
                </a:lnTo>
                <a:lnTo>
                  <a:pt x="15952" y="16238"/>
                </a:lnTo>
                <a:close/>
                <a:moveTo>
                  <a:pt x="15836" y="16396"/>
                </a:moveTo>
                <a:lnTo>
                  <a:pt x="15805" y="16373"/>
                </a:lnTo>
                <a:lnTo>
                  <a:pt x="15874" y="16279"/>
                </a:lnTo>
                <a:lnTo>
                  <a:pt x="15906" y="16302"/>
                </a:lnTo>
                <a:lnTo>
                  <a:pt x="15836" y="16396"/>
                </a:lnTo>
                <a:close/>
                <a:moveTo>
                  <a:pt x="15721" y="16554"/>
                </a:moveTo>
                <a:lnTo>
                  <a:pt x="15690" y="16531"/>
                </a:lnTo>
                <a:lnTo>
                  <a:pt x="15759" y="16436"/>
                </a:lnTo>
                <a:lnTo>
                  <a:pt x="15790" y="16459"/>
                </a:lnTo>
                <a:lnTo>
                  <a:pt x="15721" y="16554"/>
                </a:lnTo>
                <a:close/>
                <a:moveTo>
                  <a:pt x="15606" y="16711"/>
                </a:moveTo>
                <a:lnTo>
                  <a:pt x="15574" y="16688"/>
                </a:lnTo>
                <a:lnTo>
                  <a:pt x="15644" y="16594"/>
                </a:lnTo>
                <a:lnTo>
                  <a:pt x="15675" y="16617"/>
                </a:lnTo>
                <a:lnTo>
                  <a:pt x="15606" y="16711"/>
                </a:lnTo>
                <a:close/>
                <a:moveTo>
                  <a:pt x="15490" y="16869"/>
                </a:moveTo>
                <a:lnTo>
                  <a:pt x="15459" y="16846"/>
                </a:lnTo>
                <a:lnTo>
                  <a:pt x="15528" y="16751"/>
                </a:lnTo>
                <a:lnTo>
                  <a:pt x="15560" y="16774"/>
                </a:lnTo>
                <a:lnTo>
                  <a:pt x="15490" y="16869"/>
                </a:lnTo>
                <a:close/>
                <a:moveTo>
                  <a:pt x="15375" y="17027"/>
                </a:moveTo>
                <a:lnTo>
                  <a:pt x="15344" y="17004"/>
                </a:lnTo>
                <a:lnTo>
                  <a:pt x="15413" y="16909"/>
                </a:lnTo>
                <a:lnTo>
                  <a:pt x="15444" y="16932"/>
                </a:lnTo>
                <a:lnTo>
                  <a:pt x="15375" y="17027"/>
                </a:lnTo>
                <a:close/>
                <a:moveTo>
                  <a:pt x="15260" y="17184"/>
                </a:moveTo>
                <a:lnTo>
                  <a:pt x="15229" y="17161"/>
                </a:lnTo>
                <a:lnTo>
                  <a:pt x="15298" y="17067"/>
                </a:lnTo>
                <a:lnTo>
                  <a:pt x="15329" y="17090"/>
                </a:lnTo>
                <a:lnTo>
                  <a:pt x="15260" y="17184"/>
                </a:lnTo>
                <a:close/>
                <a:moveTo>
                  <a:pt x="15145" y="17342"/>
                </a:moveTo>
                <a:lnTo>
                  <a:pt x="15113" y="17319"/>
                </a:lnTo>
                <a:lnTo>
                  <a:pt x="15182" y="17224"/>
                </a:lnTo>
                <a:lnTo>
                  <a:pt x="15214" y="17247"/>
                </a:lnTo>
                <a:lnTo>
                  <a:pt x="15145" y="17342"/>
                </a:lnTo>
                <a:close/>
                <a:moveTo>
                  <a:pt x="15029" y="17499"/>
                </a:moveTo>
                <a:lnTo>
                  <a:pt x="14998" y="17476"/>
                </a:lnTo>
                <a:lnTo>
                  <a:pt x="15067" y="17382"/>
                </a:lnTo>
                <a:lnTo>
                  <a:pt x="15098" y="17405"/>
                </a:lnTo>
                <a:lnTo>
                  <a:pt x="15029" y="17499"/>
                </a:lnTo>
                <a:close/>
                <a:moveTo>
                  <a:pt x="14914" y="17657"/>
                </a:moveTo>
                <a:lnTo>
                  <a:pt x="14883" y="17634"/>
                </a:lnTo>
                <a:lnTo>
                  <a:pt x="14952" y="17540"/>
                </a:lnTo>
                <a:lnTo>
                  <a:pt x="14983" y="17563"/>
                </a:lnTo>
                <a:lnTo>
                  <a:pt x="14914" y="17657"/>
                </a:lnTo>
                <a:close/>
                <a:moveTo>
                  <a:pt x="14799" y="17815"/>
                </a:moveTo>
                <a:lnTo>
                  <a:pt x="14767" y="17792"/>
                </a:lnTo>
                <a:lnTo>
                  <a:pt x="14836" y="17697"/>
                </a:lnTo>
                <a:lnTo>
                  <a:pt x="14868" y="17720"/>
                </a:lnTo>
                <a:lnTo>
                  <a:pt x="14799" y="17815"/>
                </a:lnTo>
                <a:close/>
                <a:moveTo>
                  <a:pt x="14683" y="17972"/>
                </a:moveTo>
                <a:lnTo>
                  <a:pt x="14652" y="17949"/>
                </a:lnTo>
                <a:lnTo>
                  <a:pt x="14721" y="17855"/>
                </a:lnTo>
                <a:lnTo>
                  <a:pt x="14752" y="17878"/>
                </a:lnTo>
                <a:lnTo>
                  <a:pt x="14683" y="17972"/>
                </a:lnTo>
                <a:close/>
                <a:moveTo>
                  <a:pt x="14568" y="18130"/>
                </a:moveTo>
                <a:lnTo>
                  <a:pt x="14537" y="18107"/>
                </a:lnTo>
                <a:lnTo>
                  <a:pt x="14606" y="18012"/>
                </a:lnTo>
                <a:lnTo>
                  <a:pt x="14637" y="18035"/>
                </a:lnTo>
                <a:lnTo>
                  <a:pt x="14568" y="18130"/>
                </a:lnTo>
                <a:close/>
                <a:moveTo>
                  <a:pt x="14453" y="18287"/>
                </a:moveTo>
                <a:lnTo>
                  <a:pt x="14421" y="18265"/>
                </a:lnTo>
                <a:lnTo>
                  <a:pt x="14490" y="18170"/>
                </a:lnTo>
                <a:lnTo>
                  <a:pt x="14522" y="18193"/>
                </a:lnTo>
                <a:lnTo>
                  <a:pt x="14453" y="18287"/>
                </a:lnTo>
                <a:close/>
                <a:moveTo>
                  <a:pt x="14337" y="18445"/>
                </a:moveTo>
                <a:lnTo>
                  <a:pt x="14306" y="18422"/>
                </a:lnTo>
                <a:lnTo>
                  <a:pt x="14375" y="18328"/>
                </a:lnTo>
                <a:lnTo>
                  <a:pt x="14406" y="18351"/>
                </a:lnTo>
                <a:lnTo>
                  <a:pt x="14337" y="18445"/>
                </a:lnTo>
                <a:close/>
                <a:moveTo>
                  <a:pt x="14222" y="18603"/>
                </a:moveTo>
                <a:lnTo>
                  <a:pt x="14191" y="18580"/>
                </a:lnTo>
                <a:lnTo>
                  <a:pt x="14260" y="18485"/>
                </a:lnTo>
                <a:lnTo>
                  <a:pt x="14291" y="18508"/>
                </a:lnTo>
                <a:lnTo>
                  <a:pt x="14222" y="18603"/>
                </a:lnTo>
                <a:close/>
                <a:moveTo>
                  <a:pt x="14107" y="18760"/>
                </a:moveTo>
                <a:lnTo>
                  <a:pt x="14075" y="18737"/>
                </a:lnTo>
                <a:lnTo>
                  <a:pt x="14144" y="18643"/>
                </a:lnTo>
                <a:lnTo>
                  <a:pt x="14176" y="18666"/>
                </a:lnTo>
                <a:lnTo>
                  <a:pt x="14107" y="18760"/>
                </a:lnTo>
                <a:close/>
                <a:moveTo>
                  <a:pt x="13991" y="18918"/>
                </a:moveTo>
                <a:lnTo>
                  <a:pt x="13960" y="18895"/>
                </a:lnTo>
                <a:lnTo>
                  <a:pt x="14029" y="18801"/>
                </a:lnTo>
                <a:lnTo>
                  <a:pt x="14060" y="18823"/>
                </a:lnTo>
                <a:lnTo>
                  <a:pt x="13991" y="18918"/>
                </a:lnTo>
                <a:close/>
                <a:moveTo>
                  <a:pt x="13876" y="19076"/>
                </a:moveTo>
                <a:lnTo>
                  <a:pt x="13845" y="19053"/>
                </a:lnTo>
                <a:lnTo>
                  <a:pt x="13914" y="18958"/>
                </a:lnTo>
                <a:lnTo>
                  <a:pt x="13945" y="18981"/>
                </a:lnTo>
                <a:lnTo>
                  <a:pt x="13876" y="19076"/>
                </a:lnTo>
                <a:close/>
                <a:moveTo>
                  <a:pt x="13761" y="19233"/>
                </a:moveTo>
                <a:lnTo>
                  <a:pt x="13729" y="19210"/>
                </a:lnTo>
                <a:lnTo>
                  <a:pt x="13799" y="19116"/>
                </a:lnTo>
                <a:lnTo>
                  <a:pt x="13830" y="19139"/>
                </a:lnTo>
                <a:lnTo>
                  <a:pt x="13761" y="19233"/>
                </a:lnTo>
                <a:close/>
                <a:moveTo>
                  <a:pt x="13645" y="19391"/>
                </a:moveTo>
                <a:lnTo>
                  <a:pt x="13614" y="19368"/>
                </a:lnTo>
                <a:lnTo>
                  <a:pt x="13683" y="19273"/>
                </a:lnTo>
                <a:lnTo>
                  <a:pt x="13715" y="19296"/>
                </a:lnTo>
                <a:lnTo>
                  <a:pt x="13645" y="19391"/>
                </a:lnTo>
                <a:close/>
                <a:moveTo>
                  <a:pt x="13530" y="19548"/>
                </a:moveTo>
                <a:lnTo>
                  <a:pt x="13499" y="19526"/>
                </a:lnTo>
                <a:lnTo>
                  <a:pt x="13568" y="19431"/>
                </a:lnTo>
                <a:lnTo>
                  <a:pt x="13599" y="19454"/>
                </a:lnTo>
                <a:lnTo>
                  <a:pt x="13530" y="19548"/>
                </a:lnTo>
                <a:close/>
                <a:moveTo>
                  <a:pt x="13415" y="19706"/>
                </a:moveTo>
                <a:lnTo>
                  <a:pt x="13383" y="19683"/>
                </a:lnTo>
                <a:lnTo>
                  <a:pt x="13453" y="19589"/>
                </a:lnTo>
                <a:lnTo>
                  <a:pt x="13484" y="19612"/>
                </a:lnTo>
                <a:lnTo>
                  <a:pt x="13415" y="19706"/>
                </a:lnTo>
                <a:close/>
                <a:moveTo>
                  <a:pt x="13299" y="19864"/>
                </a:moveTo>
                <a:lnTo>
                  <a:pt x="13268" y="19841"/>
                </a:lnTo>
                <a:lnTo>
                  <a:pt x="13337" y="19746"/>
                </a:lnTo>
                <a:lnTo>
                  <a:pt x="13369" y="19769"/>
                </a:lnTo>
                <a:lnTo>
                  <a:pt x="13299" y="19864"/>
                </a:lnTo>
                <a:close/>
                <a:moveTo>
                  <a:pt x="13184" y="20021"/>
                </a:moveTo>
                <a:lnTo>
                  <a:pt x="13153" y="19998"/>
                </a:lnTo>
                <a:lnTo>
                  <a:pt x="13222" y="19904"/>
                </a:lnTo>
                <a:lnTo>
                  <a:pt x="13253" y="19927"/>
                </a:lnTo>
                <a:lnTo>
                  <a:pt x="13184" y="20021"/>
                </a:lnTo>
                <a:close/>
                <a:moveTo>
                  <a:pt x="13069" y="20179"/>
                </a:moveTo>
                <a:lnTo>
                  <a:pt x="13038" y="20156"/>
                </a:lnTo>
                <a:lnTo>
                  <a:pt x="13107" y="20061"/>
                </a:lnTo>
                <a:lnTo>
                  <a:pt x="13138" y="20084"/>
                </a:lnTo>
                <a:lnTo>
                  <a:pt x="13069" y="20179"/>
                </a:lnTo>
                <a:close/>
                <a:moveTo>
                  <a:pt x="12954" y="20337"/>
                </a:moveTo>
                <a:lnTo>
                  <a:pt x="12922" y="20314"/>
                </a:lnTo>
                <a:lnTo>
                  <a:pt x="12991" y="20219"/>
                </a:lnTo>
                <a:lnTo>
                  <a:pt x="13023" y="20242"/>
                </a:lnTo>
                <a:lnTo>
                  <a:pt x="12954" y="20337"/>
                </a:lnTo>
                <a:close/>
                <a:moveTo>
                  <a:pt x="12838" y="20494"/>
                </a:moveTo>
                <a:lnTo>
                  <a:pt x="12808" y="20472"/>
                </a:lnTo>
                <a:lnTo>
                  <a:pt x="12861" y="20568"/>
                </a:lnTo>
                <a:lnTo>
                  <a:pt x="12827" y="20587"/>
                </a:lnTo>
                <a:lnTo>
                  <a:pt x="12770" y="20485"/>
                </a:lnTo>
                <a:lnTo>
                  <a:pt x="12804" y="20466"/>
                </a:lnTo>
                <a:lnTo>
                  <a:pt x="12807" y="20471"/>
                </a:lnTo>
                <a:lnTo>
                  <a:pt x="12876" y="20377"/>
                </a:lnTo>
                <a:lnTo>
                  <a:pt x="12907" y="20400"/>
                </a:lnTo>
                <a:lnTo>
                  <a:pt x="12838" y="20494"/>
                </a:lnTo>
                <a:close/>
                <a:moveTo>
                  <a:pt x="12723" y="20652"/>
                </a:moveTo>
                <a:lnTo>
                  <a:pt x="12692" y="20629"/>
                </a:lnTo>
                <a:lnTo>
                  <a:pt x="12761" y="20534"/>
                </a:lnTo>
                <a:lnTo>
                  <a:pt x="12792" y="20557"/>
                </a:lnTo>
                <a:lnTo>
                  <a:pt x="12723" y="20652"/>
                </a:lnTo>
                <a:close/>
                <a:moveTo>
                  <a:pt x="12608" y="20809"/>
                </a:moveTo>
                <a:lnTo>
                  <a:pt x="12576" y="20786"/>
                </a:lnTo>
                <a:lnTo>
                  <a:pt x="12645" y="20692"/>
                </a:lnTo>
                <a:lnTo>
                  <a:pt x="12677" y="20715"/>
                </a:lnTo>
                <a:lnTo>
                  <a:pt x="12608" y="20809"/>
                </a:lnTo>
                <a:close/>
                <a:moveTo>
                  <a:pt x="12492" y="20967"/>
                </a:moveTo>
                <a:lnTo>
                  <a:pt x="12461" y="20944"/>
                </a:lnTo>
                <a:lnTo>
                  <a:pt x="12530" y="20850"/>
                </a:lnTo>
                <a:lnTo>
                  <a:pt x="12561" y="20873"/>
                </a:lnTo>
                <a:lnTo>
                  <a:pt x="12492" y="20967"/>
                </a:lnTo>
                <a:close/>
                <a:moveTo>
                  <a:pt x="12377" y="21125"/>
                </a:moveTo>
                <a:lnTo>
                  <a:pt x="12346" y="21102"/>
                </a:lnTo>
                <a:lnTo>
                  <a:pt x="12415" y="21007"/>
                </a:lnTo>
                <a:lnTo>
                  <a:pt x="12446" y="21030"/>
                </a:lnTo>
                <a:lnTo>
                  <a:pt x="12377" y="21125"/>
                </a:lnTo>
                <a:close/>
                <a:moveTo>
                  <a:pt x="12262" y="21282"/>
                </a:moveTo>
                <a:lnTo>
                  <a:pt x="12230" y="21259"/>
                </a:lnTo>
                <a:lnTo>
                  <a:pt x="12299" y="21165"/>
                </a:lnTo>
                <a:lnTo>
                  <a:pt x="12331" y="21188"/>
                </a:lnTo>
                <a:lnTo>
                  <a:pt x="12262" y="21282"/>
                </a:lnTo>
                <a:close/>
                <a:moveTo>
                  <a:pt x="12146" y="21440"/>
                </a:moveTo>
                <a:lnTo>
                  <a:pt x="12115" y="21417"/>
                </a:lnTo>
                <a:lnTo>
                  <a:pt x="12184" y="21322"/>
                </a:lnTo>
                <a:lnTo>
                  <a:pt x="12215" y="21345"/>
                </a:lnTo>
                <a:lnTo>
                  <a:pt x="12146" y="21440"/>
                </a:lnTo>
                <a:close/>
                <a:moveTo>
                  <a:pt x="12031" y="21597"/>
                </a:moveTo>
                <a:lnTo>
                  <a:pt x="12000" y="21575"/>
                </a:lnTo>
                <a:lnTo>
                  <a:pt x="12069" y="21480"/>
                </a:lnTo>
                <a:lnTo>
                  <a:pt x="12100" y="21503"/>
                </a:lnTo>
                <a:lnTo>
                  <a:pt x="12031" y="21597"/>
                </a:lnTo>
                <a:close/>
                <a:moveTo>
                  <a:pt x="11916" y="21755"/>
                </a:moveTo>
                <a:lnTo>
                  <a:pt x="11884" y="21732"/>
                </a:lnTo>
                <a:lnTo>
                  <a:pt x="11953" y="21638"/>
                </a:lnTo>
                <a:lnTo>
                  <a:pt x="11985" y="21661"/>
                </a:lnTo>
                <a:lnTo>
                  <a:pt x="11916" y="21755"/>
                </a:lnTo>
                <a:close/>
                <a:moveTo>
                  <a:pt x="11800" y="21913"/>
                </a:moveTo>
                <a:lnTo>
                  <a:pt x="11769" y="21890"/>
                </a:lnTo>
                <a:lnTo>
                  <a:pt x="11838" y="21795"/>
                </a:lnTo>
                <a:lnTo>
                  <a:pt x="11869" y="21818"/>
                </a:lnTo>
                <a:lnTo>
                  <a:pt x="11800" y="21913"/>
                </a:lnTo>
                <a:close/>
                <a:moveTo>
                  <a:pt x="11685" y="22070"/>
                </a:moveTo>
                <a:lnTo>
                  <a:pt x="11654" y="22047"/>
                </a:lnTo>
                <a:lnTo>
                  <a:pt x="11723" y="21953"/>
                </a:lnTo>
                <a:lnTo>
                  <a:pt x="11754" y="21976"/>
                </a:lnTo>
                <a:lnTo>
                  <a:pt x="11685" y="22070"/>
                </a:lnTo>
                <a:close/>
                <a:moveTo>
                  <a:pt x="11570" y="22228"/>
                </a:moveTo>
                <a:lnTo>
                  <a:pt x="11538" y="22205"/>
                </a:lnTo>
                <a:lnTo>
                  <a:pt x="11607" y="22111"/>
                </a:lnTo>
                <a:lnTo>
                  <a:pt x="11639" y="22133"/>
                </a:lnTo>
                <a:lnTo>
                  <a:pt x="11570" y="22228"/>
                </a:lnTo>
                <a:close/>
                <a:moveTo>
                  <a:pt x="11454" y="22386"/>
                </a:moveTo>
                <a:lnTo>
                  <a:pt x="11423" y="22363"/>
                </a:lnTo>
                <a:lnTo>
                  <a:pt x="11492" y="22268"/>
                </a:lnTo>
                <a:lnTo>
                  <a:pt x="11524" y="22291"/>
                </a:lnTo>
                <a:lnTo>
                  <a:pt x="11454" y="22386"/>
                </a:lnTo>
                <a:close/>
                <a:moveTo>
                  <a:pt x="11339" y="22543"/>
                </a:moveTo>
                <a:lnTo>
                  <a:pt x="11308" y="22520"/>
                </a:lnTo>
                <a:lnTo>
                  <a:pt x="11377" y="22426"/>
                </a:lnTo>
                <a:lnTo>
                  <a:pt x="11408" y="22449"/>
                </a:lnTo>
                <a:lnTo>
                  <a:pt x="11339" y="22543"/>
                </a:lnTo>
                <a:close/>
                <a:moveTo>
                  <a:pt x="11224" y="22701"/>
                </a:moveTo>
                <a:lnTo>
                  <a:pt x="11192" y="22678"/>
                </a:lnTo>
                <a:lnTo>
                  <a:pt x="11262" y="22583"/>
                </a:lnTo>
                <a:lnTo>
                  <a:pt x="11293" y="22606"/>
                </a:lnTo>
                <a:lnTo>
                  <a:pt x="11224" y="22701"/>
                </a:lnTo>
                <a:close/>
                <a:moveTo>
                  <a:pt x="11108" y="22858"/>
                </a:moveTo>
                <a:lnTo>
                  <a:pt x="11077" y="22836"/>
                </a:lnTo>
                <a:lnTo>
                  <a:pt x="11146" y="22741"/>
                </a:lnTo>
                <a:lnTo>
                  <a:pt x="11178" y="22764"/>
                </a:lnTo>
                <a:lnTo>
                  <a:pt x="11108" y="22858"/>
                </a:lnTo>
                <a:close/>
                <a:moveTo>
                  <a:pt x="10993" y="23016"/>
                </a:moveTo>
                <a:lnTo>
                  <a:pt x="10962" y="22993"/>
                </a:lnTo>
                <a:lnTo>
                  <a:pt x="11031" y="22899"/>
                </a:lnTo>
                <a:lnTo>
                  <a:pt x="11062" y="22922"/>
                </a:lnTo>
                <a:lnTo>
                  <a:pt x="10993" y="23016"/>
                </a:lnTo>
                <a:close/>
                <a:moveTo>
                  <a:pt x="10878" y="23174"/>
                </a:moveTo>
                <a:lnTo>
                  <a:pt x="10846" y="23151"/>
                </a:lnTo>
                <a:lnTo>
                  <a:pt x="10916" y="23056"/>
                </a:lnTo>
                <a:lnTo>
                  <a:pt x="10947" y="23079"/>
                </a:lnTo>
                <a:lnTo>
                  <a:pt x="10878" y="23174"/>
                </a:lnTo>
                <a:close/>
                <a:moveTo>
                  <a:pt x="10746" y="23288"/>
                </a:moveTo>
                <a:lnTo>
                  <a:pt x="10800" y="23214"/>
                </a:lnTo>
                <a:lnTo>
                  <a:pt x="10832" y="23237"/>
                </a:lnTo>
                <a:lnTo>
                  <a:pt x="10777" y="23312"/>
                </a:lnTo>
                <a:cubicBezTo>
                  <a:pt x="10823" y="23355"/>
                  <a:pt x="10851" y="23416"/>
                  <a:pt x="10851" y="23484"/>
                </a:cubicBezTo>
                <a:cubicBezTo>
                  <a:pt x="10851" y="23508"/>
                  <a:pt x="10848" y="23532"/>
                  <a:pt x="10841" y="23554"/>
                </a:cubicBezTo>
                <a:lnTo>
                  <a:pt x="10920" y="23582"/>
                </a:lnTo>
                <a:lnTo>
                  <a:pt x="10907" y="23618"/>
                </a:lnTo>
                <a:lnTo>
                  <a:pt x="10826" y="23590"/>
                </a:lnTo>
                <a:cubicBezTo>
                  <a:pt x="10811" y="23620"/>
                  <a:pt x="10789" y="23647"/>
                  <a:pt x="10763" y="23668"/>
                </a:cubicBezTo>
                <a:lnTo>
                  <a:pt x="10793" y="23725"/>
                </a:lnTo>
                <a:lnTo>
                  <a:pt x="10759" y="23744"/>
                </a:lnTo>
                <a:lnTo>
                  <a:pt x="10730" y="23689"/>
                </a:lnTo>
                <a:cubicBezTo>
                  <a:pt x="10697" y="23708"/>
                  <a:pt x="10658" y="23719"/>
                  <a:pt x="10616" y="23719"/>
                </a:cubicBezTo>
                <a:lnTo>
                  <a:pt x="10616" y="23719"/>
                </a:lnTo>
                <a:cubicBezTo>
                  <a:pt x="10574" y="23719"/>
                  <a:pt x="10535" y="23708"/>
                  <a:pt x="10501" y="23688"/>
                </a:cubicBezTo>
                <a:lnTo>
                  <a:pt x="10451" y="23768"/>
                </a:lnTo>
                <a:lnTo>
                  <a:pt x="10418" y="23748"/>
                </a:lnTo>
                <a:lnTo>
                  <a:pt x="10469" y="23667"/>
                </a:lnTo>
                <a:cubicBezTo>
                  <a:pt x="10453" y="23654"/>
                  <a:pt x="10439" y="23639"/>
                  <a:pt x="10427" y="23623"/>
                </a:cubicBezTo>
                <a:lnTo>
                  <a:pt x="10351" y="23667"/>
                </a:lnTo>
                <a:lnTo>
                  <a:pt x="10332" y="23634"/>
                </a:lnTo>
                <a:lnTo>
                  <a:pt x="10407" y="23590"/>
                </a:lnTo>
                <a:cubicBezTo>
                  <a:pt x="10391" y="23558"/>
                  <a:pt x="10381" y="23522"/>
                  <a:pt x="10381" y="23484"/>
                </a:cubicBezTo>
                <a:cubicBezTo>
                  <a:pt x="10381" y="23419"/>
                  <a:pt x="10407" y="23361"/>
                  <a:pt x="10449" y="23319"/>
                </a:cubicBezTo>
                <a:lnTo>
                  <a:pt x="10405" y="23264"/>
                </a:lnTo>
                <a:lnTo>
                  <a:pt x="10435" y="23240"/>
                </a:lnTo>
                <a:lnTo>
                  <a:pt x="10479" y="23293"/>
                </a:lnTo>
                <a:cubicBezTo>
                  <a:pt x="10517" y="23265"/>
                  <a:pt x="10565" y="23249"/>
                  <a:pt x="10616" y="23249"/>
                </a:cubicBezTo>
                <a:cubicBezTo>
                  <a:pt x="10664" y="23249"/>
                  <a:pt x="10709" y="23263"/>
                  <a:pt x="10746" y="23288"/>
                </a:cubicBezTo>
                <a:close/>
                <a:moveTo>
                  <a:pt x="10849" y="23913"/>
                </a:moveTo>
                <a:lnTo>
                  <a:pt x="10795" y="23811"/>
                </a:lnTo>
                <a:lnTo>
                  <a:pt x="10829" y="23793"/>
                </a:lnTo>
                <a:lnTo>
                  <a:pt x="10884" y="23895"/>
                </a:lnTo>
                <a:lnTo>
                  <a:pt x="10849" y="23913"/>
                </a:lnTo>
                <a:close/>
                <a:moveTo>
                  <a:pt x="10940" y="24083"/>
                </a:moveTo>
                <a:lnTo>
                  <a:pt x="10886" y="23981"/>
                </a:lnTo>
                <a:lnTo>
                  <a:pt x="10920" y="23963"/>
                </a:lnTo>
                <a:lnTo>
                  <a:pt x="10974" y="24065"/>
                </a:lnTo>
                <a:lnTo>
                  <a:pt x="10940" y="24083"/>
                </a:lnTo>
                <a:close/>
                <a:moveTo>
                  <a:pt x="11030" y="24253"/>
                </a:moveTo>
                <a:lnTo>
                  <a:pt x="10976" y="24151"/>
                </a:lnTo>
                <a:lnTo>
                  <a:pt x="11010" y="24133"/>
                </a:lnTo>
                <a:lnTo>
                  <a:pt x="11064" y="24235"/>
                </a:lnTo>
                <a:lnTo>
                  <a:pt x="11030" y="24253"/>
                </a:lnTo>
                <a:close/>
                <a:moveTo>
                  <a:pt x="11121" y="24422"/>
                </a:moveTo>
                <a:lnTo>
                  <a:pt x="11066" y="24321"/>
                </a:lnTo>
                <a:lnTo>
                  <a:pt x="11101" y="24302"/>
                </a:lnTo>
                <a:lnTo>
                  <a:pt x="11155" y="24404"/>
                </a:lnTo>
                <a:lnTo>
                  <a:pt x="11121" y="24422"/>
                </a:lnTo>
                <a:close/>
                <a:moveTo>
                  <a:pt x="11211" y="24592"/>
                </a:moveTo>
                <a:lnTo>
                  <a:pt x="11157" y="24490"/>
                </a:lnTo>
                <a:lnTo>
                  <a:pt x="11191" y="24472"/>
                </a:lnTo>
                <a:lnTo>
                  <a:pt x="11245" y="24574"/>
                </a:lnTo>
                <a:lnTo>
                  <a:pt x="11211" y="24592"/>
                </a:lnTo>
                <a:close/>
                <a:moveTo>
                  <a:pt x="11301" y="24762"/>
                </a:moveTo>
                <a:lnTo>
                  <a:pt x="11247" y="24660"/>
                </a:lnTo>
                <a:lnTo>
                  <a:pt x="11281" y="24642"/>
                </a:lnTo>
                <a:lnTo>
                  <a:pt x="11336" y="24744"/>
                </a:lnTo>
                <a:lnTo>
                  <a:pt x="11301" y="24762"/>
                </a:lnTo>
                <a:close/>
                <a:moveTo>
                  <a:pt x="11392" y="24932"/>
                </a:moveTo>
                <a:lnTo>
                  <a:pt x="11337" y="24830"/>
                </a:lnTo>
                <a:lnTo>
                  <a:pt x="11372" y="24811"/>
                </a:lnTo>
                <a:lnTo>
                  <a:pt x="11426" y="24913"/>
                </a:lnTo>
                <a:lnTo>
                  <a:pt x="11392" y="24932"/>
                </a:lnTo>
                <a:close/>
                <a:moveTo>
                  <a:pt x="11482" y="25101"/>
                </a:moveTo>
                <a:lnTo>
                  <a:pt x="11428" y="24999"/>
                </a:lnTo>
                <a:lnTo>
                  <a:pt x="11462" y="24981"/>
                </a:lnTo>
                <a:lnTo>
                  <a:pt x="11516" y="25083"/>
                </a:lnTo>
                <a:lnTo>
                  <a:pt x="11482" y="25101"/>
                </a:lnTo>
                <a:close/>
                <a:moveTo>
                  <a:pt x="11572" y="25271"/>
                </a:moveTo>
                <a:lnTo>
                  <a:pt x="11518" y="25169"/>
                </a:lnTo>
                <a:lnTo>
                  <a:pt x="11552" y="25151"/>
                </a:lnTo>
                <a:lnTo>
                  <a:pt x="11607" y="25253"/>
                </a:lnTo>
                <a:lnTo>
                  <a:pt x="11572" y="25271"/>
                </a:lnTo>
                <a:close/>
                <a:moveTo>
                  <a:pt x="11663" y="25441"/>
                </a:moveTo>
                <a:lnTo>
                  <a:pt x="11609" y="25339"/>
                </a:lnTo>
                <a:lnTo>
                  <a:pt x="11643" y="25321"/>
                </a:lnTo>
                <a:lnTo>
                  <a:pt x="11697" y="25423"/>
                </a:lnTo>
                <a:lnTo>
                  <a:pt x="11663" y="25441"/>
                </a:lnTo>
                <a:close/>
                <a:moveTo>
                  <a:pt x="11753" y="25611"/>
                </a:moveTo>
                <a:lnTo>
                  <a:pt x="11699" y="25509"/>
                </a:lnTo>
                <a:lnTo>
                  <a:pt x="11733" y="25490"/>
                </a:lnTo>
                <a:lnTo>
                  <a:pt x="11787" y="25592"/>
                </a:lnTo>
                <a:lnTo>
                  <a:pt x="11753" y="25611"/>
                </a:lnTo>
                <a:close/>
                <a:moveTo>
                  <a:pt x="11844" y="25780"/>
                </a:moveTo>
                <a:lnTo>
                  <a:pt x="11789" y="25678"/>
                </a:lnTo>
                <a:lnTo>
                  <a:pt x="11823" y="25660"/>
                </a:lnTo>
                <a:lnTo>
                  <a:pt x="11878" y="25762"/>
                </a:lnTo>
                <a:lnTo>
                  <a:pt x="11844" y="25780"/>
                </a:lnTo>
                <a:close/>
                <a:moveTo>
                  <a:pt x="11934" y="25950"/>
                </a:moveTo>
                <a:lnTo>
                  <a:pt x="11880" y="25848"/>
                </a:lnTo>
                <a:lnTo>
                  <a:pt x="11914" y="25830"/>
                </a:lnTo>
                <a:lnTo>
                  <a:pt x="11968" y="25932"/>
                </a:lnTo>
                <a:lnTo>
                  <a:pt x="11934" y="25950"/>
                </a:lnTo>
                <a:close/>
                <a:moveTo>
                  <a:pt x="12024" y="26120"/>
                </a:moveTo>
                <a:lnTo>
                  <a:pt x="11970" y="26018"/>
                </a:lnTo>
                <a:lnTo>
                  <a:pt x="12004" y="25999"/>
                </a:lnTo>
                <a:lnTo>
                  <a:pt x="12059" y="26102"/>
                </a:lnTo>
                <a:lnTo>
                  <a:pt x="12024" y="26120"/>
                </a:lnTo>
                <a:close/>
                <a:moveTo>
                  <a:pt x="12115" y="26289"/>
                </a:moveTo>
                <a:lnTo>
                  <a:pt x="12060" y="26187"/>
                </a:lnTo>
                <a:lnTo>
                  <a:pt x="12095" y="26169"/>
                </a:lnTo>
                <a:lnTo>
                  <a:pt x="12149" y="26271"/>
                </a:lnTo>
                <a:lnTo>
                  <a:pt x="12115" y="26289"/>
                </a:lnTo>
                <a:close/>
                <a:moveTo>
                  <a:pt x="12205" y="26459"/>
                </a:moveTo>
                <a:lnTo>
                  <a:pt x="12151" y="26357"/>
                </a:lnTo>
                <a:lnTo>
                  <a:pt x="12185" y="26339"/>
                </a:lnTo>
                <a:lnTo>
                  <a:pt x="12239" y="26441"/>
                </a:lnTo>
                <a:lnTo>
                  <a:pt x="12205" y="26459"/>
                </a:lnTo>
                <a:close/>
                <a:moveTo>
                  <a:pt x="12295" y="26629"/>
                </a:moveTo>
                <a:lnTo>
                  <a:pt x="12241" y="26527"/>
                </a:lnTo>
                <a:lnTo>
                  <a:pt x="12275" y="26509"/>
                </a:lnTo>
                <a:lnTo>
                  <a:pt x="12330" y="26611"/>
                </a:lnTo>
                <a:lnTo>
                  <a:pt x="12295" y="26629"/>
                </a:lnTo>
                <a:close/>
                <a:moveTo>
                  <a:pt x="12386" y="26799"/>
                </a:moveTo>
                <a:lnTo>
                  <a:pt x="12331" y="26697"/>
                </a:lnTo>
                <a:lnTo>
                  <a:pt x="12366" y="26678"/>
                </a:lnTo>
                <a:lnTo>
                  <a:pt x="12420" y="26780"/>
                </a:lnTo>
                <a:lnTo>
                  <a:pt x="12386" y="26799"/>
                </a:lnTo>
                <a:close/>
                <a:moveTo>
                  <a:pt x="12476" y="26968"/>
                </a:moveTo>
                <a:lnTo>
                  <a:pt x="12422" y="26866"/>
                </a:lnTo>
                <a:lnTo>
                  <a:pt x="12456" y="26848"/>
                </a:lnTo>
                <a:lnTo>
                  <a:pt x="12510" y="26950"/>
                </a:lnTo>
                <a:lnTo>
                  <a:pt x="12476" y="26968"/>
                </a:lnTo>
                <a:close/>
                <a:moveTo>
                  <a:pt x="12567" y="27138"/>
                </a:moveTo>
                <a:lnTo>
                  <a:pt x="12512" y="27036"/>
                </a:lnTo>
                <a:lnTo>
                  <a:pt x="12546" y="27018"/>
                </a:lnTo>
                <a:lnTo>
                  <a:pt x="12601" y="27120"/>
                </a:lnTo>
                <a:lnTo>
                  <a:pt x="12567" y="27138"/>
                </a:lnTo>
                <a:close/>
                <a:moveTo>
                  <a:pt x="12657" y="27308"/>
                </a:moveTo>
                <a:lnTo>
                  <a:pt x="12603" y="27206"/>
                </a:lnTo>
                <a:lnTo>
                  <a:pt x="12637" y="27188"/>
                </a:lnTo>
                <a:lnTo>
                  <a:pt x="12691" y="27290"/>
                </a:lnTo>
                <a:lnTo>
                  <a:pt x="12657" y="27308"/>
                </a:lnTo>
                <a:close/>
                <a:moveTo>
                  <a:pt x="12747" y="27478"/>
                </a:moveTo>
                <a:lnTo>
                  <a:pt x="12693" y="27376"/>
                </a:lnTo>
                <a:lnTo>
                  <a:pt x="12727" y="27357"/>
                </a:lnTo>
                <a:lnTo>
                  <a:pt x="12782" y="27459"/>
                </a:lnTo>
                <a:lnTo>
                  <a:pt x="12747" y="27478"/>
                </a:lnTo>
                <a:close/>
                <a:moveTo>
                  <a:pt x="12838" y="27647"/>
                </a:moveTo>
                <a:lnTo>
                  <a:pt x="12783" y="27545"/>
                </a:lnTo>
                <a:lnTo>
                  <a:pt x="12818" y="27527"/>
                </a:lnTo>
                <a:lnTo>
                  <a:pt x="12872" y="27629"/>
                </a:lnTo>
                <a:lnTo>
                  <a:pt x="12838" y="27647"/>
                </a:lnTo>
                <a:close/>
                <a:moveTo>
                  <a:pt x="12928" y="27817"/>
                </a:moveTo>
                <a:lnTo>
                  <a:pt x="12874" y="27715"/>
                </a:lnTo>
                <a:lnTo>
                  <a:pt x="12908" y="27697"/>
                </a:lnTo>
                <a:lnTo>
                  <a:pt x="12962" y="27799"/>
                </a:lnTo>
                <a:lnTo>
                  <a:pt x="12928" y="27817"/>
                </a:lnTo>
                <a:close/>
                <a:moveTo>
                  <a:pt x="13018" y="27987"/>
                </a:moveTo>
                <a:lnTo>
                  <a:pt x="12964" y="27885"/>
                </a:lnTo>
                <a:lnTo>
                  <a:pt x="12998" y="27866"/>
                </a:lnTo>
                <a:lnTo>
                  <a:pt x="13053" y="27968"/>
                </a:lnTo>
                <a:lnTo>
                  <a:pt x="13018" y="27987"/>
                </a:lnTo>
                <a:close/>
                <a:moveTo>
                  <a:pt x="13109" y="28156"/>
                </a:moveTo>
                <a:lnTo>
                  <a:pt x="13054" y="28054"/>
                </a:lnTo>
                <a:lnTo>
                  <a:pt x="13089" y="28036"/>
                </a:lnTo>
                <a:lnTo>
                  <a:pt x="13143" y="28138"/>
                </a:lnTo>
                <a:lnTo>
                  <a:pt x="13109" y="28156"/>
                </a:lnTo>
                <a:close/>
                <a:moveTo>
                  <a:pt x="13199" y="28326"/>
                </a:moveTo>
                <a:lnTo>
                  <a:pt x="13145" y="28224"/>
                </a:lnTo>
                <a:lnTo>
                  <a:pt x="13179" y="28206"/>
                </a:lnTo>
                <a:lnTo>
                  <a:pt x="13233" y="28308"/>
                </a:lnTo>
                <a:lnTo>
                  <a:pt x="13199" y="28326"/>
                </a:lnTo>
                <a:close/>
                <a:moveTo>
                  <a:pt x="13289" y="28496"/>
                </a:moveTo>
                <a:lnTo>
                  <a:pt x="13235" y="28394"/>
                </a:lnTo>
                <a:lnTo>
                  <a:pt x="13269" y="28376"/>
                </a:lnTo>
                <a:lnTo>
                  <a:pt x="13324" y="28478"/>
                </a:lnTo>
                <a:lnTo>
                  <a:pt x="13289" y="28496"/>
                </a:lnTo>
                <a:close/>
                <a:moveTo>
                  <a:pt x="13380" y="28666"/>
                </a:moveTo>
                <a:lnTo>
                  <a:pt x="13326" y="28564"/>
                </a:lnTo>
                <a:lnTo>
                  <a:pt x="13360" y="28545"/>
                </a:lnTo>
                <a:lnTo>
                  <a:pt x="13414" y="28647"/>
                </a:lnTo>
                <a:lnTo>
                  <a:pt x="13380" y="28666"/>
                </a:lnTo>
                <a:close/>
                <a:moveTo>
                  <a:pt x="13470" y="28835"/>
                </a:moveTo>
                <a:lnTo>
                  <a:pt x="13416" y="28733"/>
                </a:lnTo>
                <a:lnTo>
                  <a:pt x="13450" y="28715"/>
                </a:lnTo>
                <a:lnTo>
                  <a:pt x="13505" y="28817"/>
                </a:lnTo>
                <a:lnTo>
                  <a:pt x="13470" y="28835"/>
                </a:lnTo>
                <a:close/>
                <a:moveTo>
                  <a:pt x="13561" y="29005"/>
                </a:moveTo>
                <a:lnTo>
                  <a:pt x="13506" y="28903"/>
                </a:lnTo>
                <a:lnTo>
                  <a:pt x="13541" y="28885"/>
                </a:lnTo>
                <a:lnTo>
                  <a:pt x="13595" y="28987"/>
                </a:lnTo>
                <a:lnTo>
                  <a:pt x="13561" y="29005"/>
                </a:lnTo>
                <a:close/>
                <a:moveTo>
                  <a:pt x="13651" y="29175"/>
                </a:moveTo>
                <a:lnTo>
                  <a:pt x="13597" y="29073"/>
                </a:lnTo>
                <a:lnTo>
                  <a:pt x="13631" y="29055"/>
                </a:lnTo>
                <a:lnTo>
                  <a:pt x="13685" y="29157"/>
                </a:lnTo>
                <a:lnTo>
                  <a:pt x="13651" y="29175"/>
                </a:lnTo>
                <a:close/>
                <a:moveTo>
                  <a:pt x="13741" y="29345"/>
                </a:moveTo>
                <a:lnTo>
                  <a:pt x="13687" y="29243"/>
                </a:lnTo>
                <a:lnTo>
                  <a:pt x="13721" y="29224"/>
                </a:lnTo>
                <a:lnTo>
                  <a:pt x="13776" y="29326"/>
                </a:lnTo>
                <a:lnTo>
                  <a:pt x="13741" y="29345"/>
                </a:lnTo>
                <a:close/>
                <a:moveTo>
                  <a:pt x="13832" y="29514"/>
                </a:moveTo>
                <a:lnTo>
                  <a:pt x="13777" y="29412"/>
                </a:lnTo>
                <a:lnTo>
                  <a:pt x="13812" y="29394"/>
                </a:lnTo>
                <a:lnTo>
                  <a:pt x="13866" y="29496"/>
                </a:lnTo>
                <a:lnTo>
                  <a:pt x="13832" y="29514"/>
                </a:lnTo>
                <a:close/>
                <a:moveTo>
                  <a:pt x="0" y="28412"/>
                </a:moveTo>
                <a:lnTo>
                  <a:pt x="0" y="28422"/>
                </a:lnTo>
                <a:lnTo>
                  <a:pt x="74" y="28507"/>
                </a:lnTo>
                <a:lnTo>
                  <a:pt x="103" y="28481"/>
                </a:lnTo>
                <a:lnTo>
                  <a:pt x="24" y="28391"/>
                </a:lnTo>
                <a:lnTo>
                  <a:pt x="0" y="28412"/>
                </a:lnTo>
                <a:close/>
                <a:moveTo>
                  <a:pt x="207" y="28658"/>
                </a:moveTo>
                <a:lnTo>
                  <a:pt x="127" y="28568"/>
                </a:lnTo>
                <a:lnTo>
                  <a:pt x="157" y="28542"/>
                </a:lnTo>
                <a:lnTo>
                  <a:pt x="236" y="28632"/>
                </a:lnTo>
                <a:lnTo>
                  <a:pt x="207" y="28658"/>
                </a:lnTo>
                <a:close/>
                <a:moveTo>
                  <a:pt x="339" y="28809"/>
                </a:moveTo>
                <a:lnTo>
                  <a:pt x="260" y="28719"/>
                </a:lnTo>
                <a:lnTo>
                  <a:pt x="289" y="28693"/>
                </a:lnTo>
                <a:lnTo>
                  <a:pt x="369" y="28783"/>
                </a:lnTo>
                <a:lnTo>
                  <a:pt x="339" y="28809"/>
                </a:lnTo>
                <a:close/>
                <a:moveTo>
                  <a:pt x="472" y="28960"/>
                </a:moveTo>
                <a:lnTo>
                  <a:pt x="393" y="28870"/>
                </a:lnTo>
                <a:lnTo>
                  <a:pt x="422" y="28845"/>
                </a:lnTo>
                <a:lnTo>
                  <a:pt x="501" y="28935"/>
                </a:lnTo>
                <a:lnTo>
                  <a:pt x="472" y="28960"/>
                </a:lnTo>
                <a:close/>
                <a:moveTo>
                  <a:pt x="577" y="29080"/>
                </a:moveTo>
                <a:lnTo>
                  <a:pt x="526" y="29021"/>
                </a:lnTo>
                <a:lnTo>
                  <a:pt x="555" y="28996"/>
                </a:lnTo>
                <a:lnTo>
                  <a:pt x="610" y="29058"/>
                </a:lnTo>
                <a:cubicBezTo>
                  <a:pt x="644" y="29039"/>
                  <a:pt x="683" y="29028"/>
                  <a:pt x="725" y="29028"/>
                </a:cubicBezTo>
                <a:cubicBezTo>
                  <a:pt x="855" y="29028"/>
                  <a:pt x="960" y="29133"/>
                  <a:pt x="960" y="29263"/>
                </a:cubicBezTo>
                <a:cubicBezTo>
                  <a:pt x="960" y="29393"/>
                  <a:pt x="855" y="29498"/>
                  <a:pt x="725" y="29498"/>
                </a:cubicBezTo>
                <a:lnTo>
                  <a:pt x="725" y="29498"/>
                </a:lnTo>
                <a:cubicBezTo>
                  <a:pt x="644" y="29498"/>
                  <a:pt x="572" y="29457"/>
                  <a:pt x="530" y="29394"/>
                </a:cubicBezTo>
                <a:lnTo>
                  <a:pt x="463" y="29433"/>
                </a:lnTo>
                <a:lnTo>
                  <a:pt x="443" y="29399"/>
                </a:lnTo>
                <a:lnTo>
                  <a:pt x="511" y="29360"/>
                </a:lnTo>
                <a:cubicBezTo>
                  <a:pt x="497" y="29330"/>
                  <a:pt x="490" y="29298"/>
                  <a:pt x="490" y="29263"/>
                </a:cubicBezTo>
                <a:cubicBezTo>
                  <a:pt x="490" y="29189"/>
                  <a:pt x="524" y="29123"/>
                  <a:pt x="577" y="29080"/>
                </a:cubicBezTo>
                <a:close/>
                <a:moveTo>
                  <a:pt x="0" y="29700"/>
                </a:moveTo>
                <a:lnTo>
                  <a:pt x="5" y="29700"/>
                </a:lnTo>
                <a:lnTo>
                  <a:pt x="61" y="29667"/>
                </a:lnTo>
                <a:lnTo>
                  <a:pt x="41" y="29634"/>
                </a:lnTo>
                <a:lnTo>
                  <a:pt x="0" y="29658"/>
                </a:lnTo>
                <a:lnTo>
                  <a:pt x="0" y="29700"/>
                </a:lnTo>
                <a:close/>
                <a:moveTo>
                  <a:pt x="10184" y="23765"/>
                </a:moveTo>
                <a:lnTo>
                  <a:pt x="10164" y="23731"/>
                </a:lnTo>
                <a:lnTo>
                  <a:pt x="10265" y="23673"/>
                </a:lnTo>
                <a:lnTo>
                  <a:pt x="10284" y="23706"/>
                </a:lnTo>
                <a:lnTo>
                  <a:pt x="10184" y="23765"/>
                </a:lnTo>
                <a:close/>
                <a:moveTo>
                  <a:pt x="10016" y="23863"/>
                </a:moveTo>
                <a:lnTo>
                  <a:pt x="9997" y="23829"/>
                </a:lnTo>
                <a:lnTo>
                  <a:pt x="10097" y="23771"/>
                </a:lnTo>
                <a:lnTo>
                  <a:pt x="10117" y="23804"/>
                </a:lnTo>
                <a:lnTo>
                  <a:pt x="10016" y="23863"/>
                </a:lnTo>
                <a:close/>
                <a:moveTo>
                  <a:pt x="9849" y="23960"/>
                </a:moveTo>
                <a:lnTo>
                  <a:pt x="9829" y="23927"/>
                </a:lnTo>
                <a:lnTo>
                  <a:pt x="9930" y="23868"/>
                </a:lnTo>
                <a:lnTo>
                  <a:pt x="9949" y="23902"/>
                </a:lnTo>
                <a:lnTo>
                  <a:pt x="9849" y="23960"/>
                </a:lnTo>
                <a:close/>
                <a:moveTo>
                  <a:pt x="9681" y="24058"/>
                </a:moveTo>
                <a:lnTo>
                  <a:pt x="9662" y="24025"/>
                </a:lnTo>
                <a:lnTo>
                  <a:pt x="9762" y="23966"/>
                </a:lnTo>
                <a:lnTo>
                  <a:pt x="9782" y="24000"/>
                </a:lnTo>
                <a:lnTo>
                  <a:pt x="9681" y="24058"/>
                </a:lnTo>
                <a:close/>
                <a:moveTo>
                  <a:pt x="9514" y="24156"/>
                </a:moveTo>
                <a:lnTo>
                  <a:pt x="9494" y="24122"/>
                </a:lnTo>
                <a:lnTo>
                  <a:pt x="9595" y="24064"/>
                </a:lnTo>
                <a:lnTo>
                  <a:pt x="9614" y="24097"/>
                </a:lnTo>
                <a:lnTo>
                  <a:pt x="9514" y="24156"/>
                </a:lnTo>
                <a:close/>
                <a:moveTo>
                  <a:pt x="9346" y="24254"/>
                </a:moveTo>
                <a:lnTo>
                  <a:pt x="9326" y="24220"/>
                </a:lnTo>
                <a:lnTo>
                  <a:pt x="9427" y="24161"/>
                </a:lnTo>
                <a:lnTo>
                  <a:pt x="9446" y="24195"/>
                </a:lnTo>
                <a:lnTo>
                  <a:pt x="9346" y="24254"/>
                </a:lnTo>
                <a:close/>
                <a:moveTo>
                  <a:pt x="9178" y="24351"/>
                </a:moveTo>
                <a:lnTo>
                  <a:pt x="9159" y="24318"/>
                </a:lnTo>
                <a:lnTo>
                  <a:pt x="9259" y="24259"/>
                </a:lnTo>
                <a:lnTo>
                  <a:pt x="9279" y="24293"/>
                </a:lnTo>
                <a:lnTo>
                  <a:pt x="9178" y="24351"/>
                </a:lnTo>
                <a:close/>
                <a:moveTo>
                  <a:pt x="9011" y="24449"/>
                </a:moveTo>
                <a:lnTo>
                  <a:pt x="8991" y="24415"/>
                </a:lnTo>
                <a:lnTo>
                  <a:pt x="9092" y="24357"/>
                </a:lnTo>
                <a:lnTo>
                  <a:pt x="9111" y="24390"/>
                </a:lnTo>
                <a:lnTo>
                  <a:pt x="9011" y="24449"/>
                </a:lnTo>
                <a:close/>
                <a:moveTo>
                  <a:pt x="8843" y="24547"/>
                </a:moveTo>
                <a:lnTo>
                  <a:pt x="8824" y="24513"/>
                </a:lnTo>
                <a:lnTo>
                  <a:pt x="8924" y="24455"/>
                </a:lnTo>
                <a:lnTo>
                  <a:pt x="8944" y="24488"/>
                </a:lnTo>
                <a:lnTo>
                  <a:pt x="8843" y="24547"/>
                </a:lnTo>
                <a:close/>
                <a:moveTo>
                  <a:pt x="8675" y="24644"/>
                </a:moveTo>
                <a:lnTo>
                  <a:pt x="8656" y="24611"/>
                </a:lnTo>
                <a:lnTo>
                  <a:pt x="8757" y="24552"/>
                </a:lnTo>
                <a:lnTo>
                  <a:pt x="8776" y="24586"/>
                </a:lnTo>
                <a:lnTo>
                  <a:pt x="8675" y="24644"/>
                </a:lnTo>
                <a:close/>
                <a:moveTo>
                  <a:pt x="8508" y="24742"/>
                </a:moveTo>
                <a:lnTo>
                  <a:pt x="8488" y="24709"/>
                </a:lnTo>
                <a:lnTo>
                  <a:pt x="8589" y="24650"/>
                </a:lnTo>
                <a:lnTo>
                  <a:pt x="8608" y="24684"/>
                </a:lnTo>
                <a:lnTo>
                  <a:pt x="8508" y="24742"/>
                </a:lnTo>
                <a:close/>
                <a:moveTo>
                  <a:pt x="8340" y="24840"/>
                </a:moveTo>
                <a:lnTo>
                  <a:pt x="8321" y="24806"/>
                </a:lnTo>
                <a:lnTo>
                  <a:pt x="8421" y="24748"/>
                </a:lnTo>
                <a:lnTo>
                  <a:pt x="8441" y="24781"/>
                </a:lnTo>
                <a:lnTo>
                  <a:pt x="8340" y="24840"/>
                </a:lnTo>
                <a:close/>
                <a:moveTo>
                  <a:pt x="8173" y="24938"/>
                </a:moveTo>
                <a:lnTo>
                  <a:pt x="8153" y="24904"/>
                </a:lnTo>
                <a:lnTo>
                  <a:pt x="8254" y="24845"/>
                </a:lnTo>
                <a:lnTo>
                  <a:pt x="8273" y="24879"/>
                </a:lnTo>
                <a:lnTo>
                  <a:pt x="8173" y="24938"/>
                </a:lnTo>
                <a:close/>
                <a:moveTo>
                  <a:pt x="8005" y="25035"/>
                </a:moveTo>
                <a:lnTo>
                  <a:pt x="7986" y="25002"/>
                </a:lnTo>
                <a:lnTo>
                  <a:pt x="8086" y="24943"/>
                </a:lnTo>
                <a:lnTo>
                  <a:pt x="8106" y="24977"/>
                </a:lnTo>
                <a:lnTo>
                  <a:pt x="8005" y="25035"/>
                </a:lnTo>
                <a:close/>
                <a:moveTo>
                  <a:pt x="7837" y="25133"/>
                </a:moveTo>
                <a:lnTo>
                  <a:pt x="7818" y="25100"/>
                </a:lnTo>
                <a:lnTo>
                  <a:pt x="7918" y="25041"/>
                </a:lnTo>
                <a:lnTo>
                  <a:pt x="7938" y="25074"/>
                </a:lnTo>
                <a:lnTo>
                  <a:pt x="7837" y="25133"/>
                </a:lnTo>
                <a:close/>
                <a:moveTo>
                  <a:pt x="7670" y="25231"/>
                </a:moveTo>
                <a:lnTo>
                  <a:pt x="7650" y="25197"/>
                </a:lnTo>
                <a:lnTo>
                  <a:pt x="7751" y="25139"/>
                </a:lnTo>
                <a:lnTo>
                  <a:pt x="7770" y="25172"/>
                </a:lnTo>
                <a:lnTo>
                  <a:pt x="7670" y="25231"/>
                </a:lnTo>
                <a:close/>
                <a:moveTo>
                  <a:pt x="7502" y="25329"/>
                </a:moveTo>
                <a:lnTo>
                  <a:pt x="7483" y="25295"/>
                </a:lnTo>
                <a:lnTo>
                  <a:pt x="7583" y="25236"/>
                </a:lnTo>
                <a:lnTo>
                  <a:pt x="7603" y="25270"/>
                </a:lnTo>
                <a:lnTo>
                  <a:pt x="7502" y="25329"/>
                </a:lnTo>
                <a:close/>
                <a:moveTo>
                  <a:pt x="7335" y="25426"/>
                </a:moveTo>
                <a:lnTo>
                  <a:pt x="7315" y="25393"/>
                </a:lnTo>
                <a:lnTo>
                  <a:pt x="7416" y="25334"/>
                </a:lnTo>
                <a:lnTo>
                  <a:pt x="7435" y="25368"/>
                </a:lnTo>
                <a:lnTo>
                  <a:pt x="7335" y="25426"/>
                </a:lnTo>
                <a:close/>
                <a:moveTo>
                  <a:pt x="7167" y="25524"/>
                </a:moveTo>
                <a:lnTo>
                  <a:pt x="7148" y="25490"/>
                </a:lnTo>
                <a:lnTo>
                  <a:pt x="7248" y="25432"/>
                </a:lnTo>
                <a:lnTo>
                  <a:pt x="7268" y="25465"/>
                </a:lnTo>
                <a:lnTo>
                  <a:pt x="7167" y="25524"/>
                </a:lnTo>
                <a:close/>
                <a:moveTo>
                  <a:pt x="6999" y="25622"/>
                </a:moveTo>
                <a:lnTo>
                  <a:pt x="6980" y="25588"/>
                </a:lnTo>
                <a:lnTo>
                  <a:pt x="7081" y="25530"/>
                </a:lnTo>
                <a:lnTo>
                  <a:pt x="7100" y="25563"/>
                </a:lnTo>
                <a:lnTo>
                  <a:pt x="6999" y="25622"/>
                </a:lnTo>
                <a:close/>
                <a:moveTo>
                  <a:pt x="6832" y="25719"/>
                </a:moveTo>
                <a:lnTo>
                  <a:pt x="6812" y="25686"/>
                </a:lnTo>
                <a:lnTo>
                  <a:pt x="6913" y="25627"/>
                </a:lnTo>
                <a:lnTo>
                  <a:pt x="6932" y="25661"/>
                </a:lnTo>
                <a:lnTo>
                  <a:pt x="6832" y="25719"/>
                </a:lnTo>
                <a:close/>
                <a:moveTo>
                  <a:pt x="6664" y="25817"/>
                </a:moveTo>
                <a:lnTo>
                  <a:pt x="6645" y="25784"/>
                </a:lnTo>
                <a:lnTo>
                  <a:pt x="6745" y="25725"/>
                </a:lnTo>
                <a:lnTo>
                  <a:pt x="6765" y="25758"/>
                </a:lnTo>
                <a:lnTo>
                  <a:pt x="6664" y="25817"/>
                </a:lnTo>
                <a:close/>
                <a:moveTo>
                  <a:pt x="6497" y="25915"/>
                </a:moveTo>
                <a:lnTo>
                  <a:pt x="6477" y="25881"/>
                </a:lnTo>
                <a:lnTo>
                  <a:pt x="6578" y="25823"/>
                </a:lnTo>
                <a:lnTo>
                  <a:pt x="6597" y="25856"/>
                </a:lnTo>
                <a:lnTo>
                  <a:pt x="6497" y="25915"/>
                </a:lnTo>
                <a:close/>
                <a:moveTo>
                  <a:pt x="6329" y="26013"/>
                </a:moveTo>
                <a:lnTo>
                  <a:pt x="6310" y="25979"/>
                </a:lnTo>
                <a:lnTo>
                  <a:pt x="6410" y="25920"/>
                </a:lnTo>
                <a:lnTo>
                  <a:pt x="6430" y="25954"/>
                </a:lnTo>
                <a:lnTo>
                  <a:pt x="6329" y="26013"/>
                </a:lnTo>
                <a:close/>
                <a:moveTo>
                  <a:pt x="6161" y="26110"/>
                </a:moveTo>
                <a:lnTo>
                  <a:pt x="6142" y="26077"/>
                </a:lnTo>
                <a:lnTo>
                  <a:pt x="6242" y="26018"/>
                </a:lnTo>
                <a:lnTo>
                  <a:pt x="6262" y="26052"/>
                </a:lnTo>
                <a:lnTo>
                  <a:pt x="6161" y="26110"/>
                </a:lnTo>
                <a:close/>
                <a:moveTo>
                  <a:pt x="5994" y="26208"/>
                </a:moveTo>
                <a:lnTo>
                  <a:pt x="5974" y="26174"/>
                </a:lnTo>
                <a:lnTo>
                  <a:pt x="6075" y="26116"/>
                </a:lnTo>
                <a:lnTo>
                  <a:pt x="6094" y="26149"/>
                </a:lnTo>
                <a:lnTo>
                  <a:pt x="5994" y="26208"/>
                </a:lnTo>
                <a:close/>
                <a:moveTo>
                  <a:pt x="5826" y="26306"/>
                </a:moveTo>
                <a:lnTo>
                  <a:pt x="5807" y="26272"/>
                </a:lnTo>
                <a:lnTo>
                  <a:pt x="5907" y="26214"/>
                </a:lnTo>
                <a:lnTo>
                  <a:pt x="5927" y="26247"/>
                </a:lnTo>
                <a:lnTo>
                  <a:pt x="5826" y="26306"/>
                </a:lnTo>
                <a:close/>
                <a:moveTo>
                  <a:pt x="5659" y="26403"/>
                </a:moveTo>
                <a:lnTo>
                  <a:pt x="5639" y="26370"/>
                </a:lnTo>
                <a:lnTo>
                  <a:pt x="5740" y="26311"/>
                </a:lnTo>
                <a:lnTo>
                  <a:pt x="5759" y="26345"/>
                </a:lnTo>
                <a:lnTo>
                  <a:pt x="5659" y="26403"/>
                </a:lnTo>
                <a:close/>
                <a:moveTo>
                  <a:pt x="5491" y="26501"/>
                </a:moveTo>
                <a:lnTo>
                  <a:pt x="5472" y="26468"/>
                </a:lnTo>
                <a:lnTo>
                  <a:pt x="5572" y="26409"/>
                </a:lnTo>
                <a:lnTo>
                  <a:pt x="5592" y="26443"/>
                </a:lnTo>
                <a:lnTo>
                  <a:pt x="5491" y="26501"/>
                </a:lnTo>
                <a:close/>
                <a:moveTo>
                  <a:pt x="5323" y="26599"/>
                </a:moveTo>
                <a:lnTo>
                  <a:pt x="5304" y="26565"/>
                </a:lnTo>
                <a:lnTo>
                  <a:pt x="5404" y="26507"/>
                </a:lnTo>
                <a:lnTo>
                  <a:pt x="5424" y="26540"/>
                </a:lnTo>
                <a:lnTo>
                  <a:pt x="5323" y="26599"/>
                </a:lnTo>
                <a:close/>
                <a:moveTo>
                  <a:pt x="5156" y="26697"/>
                </a:moveTo>
                <a:lnTo>
                  <a:pt x="5136" y="26663"/>
                </a:lnTo>
                <a:lnTo>
                  <a:pt x="5237" y="26604"/>
                </a:lnTo>
                <a:lnTo>
                  <a:pt x="5256" y="26638"/>
                </a:lnTo>
                <a:lnTo>
                  <a:pt x="5156" y="26697"/>
                </a:lnTo>
                <a:close/>
                <a:moveTo>
                  <a:pt x="4988" y="26794"/>
                </a:moveTo>
                <a:lnTo>
                  <a:pt x="4969" y="26761"/>
                </a:lnTo>
                <a:lnTo>
                  <a:pt x="5069" y="26702"/>
                </a:lnTo>
                <a:lnTo>
                  <a:pt x="5089" y="26736"/>
                </a:lnTo>
                <a:lnTo>
                  <a:pt x="4988" y="26794"/>
                </a:lnTo>
                <a:close/>
                <a:moveTo>
                  <a:pt x="4821" y="26892"/>
                </a:moveTo>
                <a:lnTo>
                  <a:pt x="4801" y="26858"/>
                </a:lnTo>
                <a:lnTo>
                  <a:pt x="4902" y="26800"/>
                </a:lnTo>
                <a:lnTo>
                  <a:pt x="4921" y="26833"/>
                </a:lnTo>
                <a:lnTo>
                  <a:pt x="4821" y="26892"/>
                </a:lnTo>
                <a:close/>
                <a:moveTo>
                  <a:pt x="4653" y="26990"/>
                </a:moveTo>
                <a:lnTo>
                  <a:pt x="4633" y="26956"/>
                </a:lnTo>
                <a:lnTo>
                  <a:pt x="4734" y="26898"/>
                </a:lnTo>
                <a:lnTo>
                  <a:pt x="4754" y="26931"/>
                </a:lnTo>
                <a:lnTo>
                  <a:pt x="4653" y="26990"/>
                </a:lnTo>
                <a:close/>
                <a:moveTo>
                  <a:pt x="4485" y="27087"/>
                </a:moveTo>
                <a:lnTo>
                  <a:pt x="4466" y="27054"/>
                </a:lnTo>
                <a:lnTo>
                  <a:pt x="4566" y="26995"/>
                </a:lnTo>
                <a:lnTo>
                  <a:pt x="4586" y="27029"/>
                </a:lnTo>
                <a:lnTo>
                  <a:pt x="4485" y="27087"/>
                </a:lnTo>
                <a:close/>
                <a:moveTo>
                  <a:pt x="4318" y="27185"/>
                </a:moveTo>
                <a:lnTo>
                  <a:pt x="4298" y="27152"/>
                </a:lnTo>
                <a:lnTo>
                  <a:pt x="4399" y="27093"/>
                </a:lnTo>
                <a:lnTo>
                  <a:pt x="4418" y="27127"/>
                </a:lnTo>
                <a:lnTo>
                  <a:pt x="4318" y="27185"/>
                </a:lnTo>
                <a:close/>
                <a:moveTo>
                  <a:pt x="4150" y="27283"/>
                </a:moveTo>
                <a:lnTo>
                  <a:pt x="4131" y="27249"/>
                </a:lnTo>
                <a:lnTo>
                  <a:pt x="4231" y="27191"/>
                </a:lnTo>
                <a:lnTo>
                  <a:pt x="4251" y="27224"/>
                </a:lnTo>
                <a:lnTo>
                  <a:pt x="4150" y="27283"/>
                </a:lnTo>
                <a:close/>
                <a:moveTo>
                  <a:pt x="3983" y="27381"/>
                </a:moveTo>
                <a:lnTo>
                  <a:pt x="3963" y="27347"/>
                </a:lnTo>
                <a:lnTo>
                  <a:pt x="4064" y="27288"/>
                </a:lnTo>
                <a:lnTo>
                  <a:pt x="4083" y="27322"/>
                </a:lnTo>
                <a:lnTo>
                  <a:pt x="3983" y="27381"/>
                </a:lnTo>
                <a:close/>
                <a:moveTo>
                  <a:pt x="3815" y="27478"/>
                </a:moveTo>
                <a:lnTo>
                  <a:pt x="3795" y="27445"/>
                </a:lnTo>
                <a:lnTo>
                  <a:pt x="3896" y="27386"/>
                </a:lnTo>
                <a:lnTo>
                  <a:pt x="3916" y="27420"/>
                </a:lnTo>
                <a:lnTo>
                  <a:pt x="3815" y="27478"/>
                </a:lnTo>
                <a:close/>
                <a:moveTo>
                  <a:pt x="3647" y="27576"/>
                </a:moveTo>
                <a:lnTo>
                  <a:pt x="3628" y="27543"/>
                </a:lnTo>
                <a:lnTo>
                  <a:pt x="3728" y="27484"/>
                </a:lnTo>
                <a:lnTo>
                  <a:pt x="3748" y="27517"/>
                </a:lnTo>
                <a:lnTo>
                  <a:pt x="3647" y="27576"/>
                </a:lnTo>
                <a:close/>
                <a:moveTo>
                  <a:pt x="3480" y="27674"/>
                </a:moveTo>
                <a:lnTo>
                  <a:pt x="3460" y="27640"/>
                </a:lnTo>
                <a:lnTo>
                  <a:pt x="3561" y="27582"/>
                </a:lnTo>
                <a:lnTo>
                  <a:pt x="3580" y="27615"/>
                </a:lnTo>
                <a:lnTo>
                  <a:pt x="3480" y="27674"/>
                </a:lnTo>
                <a:close/>
                <a:moveTo>
                  <a:pt x="3312" y="27772"/>
                </a:moveTo>
                <a:lnTo>
                  <a:pt x="3293" y="27738"/>
                </a:lnTo>
                <a:lnTo>
                  <a:pt x="3393" y="27679"/>
                </a:lnTo>
                <a:lnTo>
                  <a:pt x="3413" y="27713"/>
                </a:lnTo>
                <a:lnTo>
                  <a:pt x="3312" y="27772"/>
                </a:lnTo>
                <a:close/>
                <a:moveTo>
                  <a:pt x="3145" y="27869"/>
                </a:moveTo>
                <a:lnTo>
                  <a:pt x="3125" y="27836"/>
                </a:lnTo>
                <a:lnTo>
                  <a:pt x="3226" y="27777"/>
                </a:lnTo>
                <a:lnTo>
                  <a:pt x="3245" y="27811"/>
                </a:lnTo>
                <a:lnTo>
                  <a:pt x="3145" y="27869"/>
                </a:lnTo>
                <a:close/>
                <a:moveTo>
                  <a:pt x="2977" y="27967"/>
                </a:moveTo>
                <a:lnTo>
                  <a:pt x="2957" y="27933"/>
                </a:lnTo>
                <a:lnTo>
                  <a:pt x="3058" y="27875"/>
                </a:lnTo>
                <a:lnTo>
                  <a:pt x="3078" y="27908"/>
                </a:lnTo>
                <a:lnTo>
                  <a:pt x="2977" y="27967"/>
                </a:lnTo>
                <a:close/>
                <a:moveTo>
                  <a:pt x="2809" y="28065"/>
                </a:moveTo>
                <a:lnTo>
                  <a:pt x="2790" y="28031"/>
                </a:lnTo>
                <a:lnTo>
                  <a:pt x="2890" y="27972"/>
                </a:lnTo>
                <a:lnTo>
                  <a:pt x="2910" y="28006"/>
                </a:lnTo>
                <a:lnTo>
                  <a:pt x="2809" y="28065"/>
                </a:lnTo>
                <a:close/>
                <a:moveTo>
                  <a:pt x="2642" y="28162"/>
                </a:moveTo>
                <a:lnTo>
                  <a:pt x="2622" y="28129"/>
                </a:lnTo>
                <a:lnTo>
                  <a:pt x="2723" y="28070"/>
                </a:lnTo>
                <a:lnTo>
                  <a:pt x="2742" y="28104"/>
                </a:lnTo>
                <a:lnTo>
                  <a:pt x="2642" y="28162"/>
                </a:lnTo>
                <a:close/>
                <a:moveTo>
                  <a:pt x="2474" y="28260"/>
                </a:moveTo>
                <a:lnTo>
                  <a:pt x="2455" y="28227"/>
                </a:lnTo>
                <a:lnTo>
                  <a:pt x="2555" y="28168"/>
                </a:lnTo>
                <a:lnTo>
                  <a:pt x="2575" y="28201"/>
                </a:lnTo>
                <a:lnTo>
                  <a:pt x="2474" y="28260"/>
                </a:lnTo>
                <a:close/>
                <a:moveTo>
                  <a:pt x="2307" y="28358"/>
                </a:moveTo>
                <a:lnTo>
                  <a:pt x="2287" y="28324"/>
                </a:lnTo>
                <a:lnTo>
                  <a:pt x="2388" y="28266"/>
                </a:lnTo>
                <a:lnTo>
                  <a:pt x="2407" y="28299"/>
                </a:lnTo>
                <a:lnTo>
                  <a:pt x="2307" y="28358"/>
                </a:lnTo>
                <a:close/>
                <a:moveTo>
                  <a:pt x="2139" y="28456"/>
                </a:moveTo>
                <a:lnTo>
                  <a:pt x="2119" y="28422"/>
                </a:lnTo>
                <a:lnTo>
                  <a:pt x="2220" y="28363"/>
                </a:lnTo>
                <a:lnTo>
                  <a:pt x="2240" y="28397"/>
                </a:lnTo>
                <a:lnTo>
                  <a:pt x="2139" y="28456"/>
                </a:lnTo>
                <a:close/>
                <a:moveTo>
                  <a:pt x="1971" y="28553"/>
                </a:moveTo>
                <a:lnTo>
                  <a:pt x="1952" y="28520"/>
                </a:lnTo>
                <a:lnTo>
                  <a:pt x="2052" y="28461"/>
                </a:lnTo>
                <a:lnTo>
                  <a:pt x="2072" y="28495"/>
                </a:lnTo>
                <a:lnTo>
                  <a:pt x="1971" y="28553"/>
                </a:lnTo>
                <a:close/>
                <a:moveTo>
                  <a:pt x="1804" y="28651"/>
                </a:moveTo>
                <a:lnTo>
                  <a:pt x="1784" y="28617"/>
                </a:lnTo>
                <a:lnTo>
                  <a:pt x="1885" y="28559"/>
                </a:lnTo>
                <a:lnTo>
                  <a:pt x="1904" y="28592"/>
                </a:lnTo>
                <a:lnTo>
                  <a:pt x="1804" y="28651"/>
                </a:lnTo>
                <a:close/>
                <a:moveTo>
                  <a:pt x="1636" y="28749"/>
                </a:moveTo>
                <a:lnTo>
                  <a:pt x="1617" y="28715"/>
                </a:lnTo>
                <a:lnTo>
                  <a:pt x="1717" y="28657"/>
                </a:lnTo>
                <a:lnTo>
                  <a:pt x="1737" y="28690"/>
                </a:lnTo>
                <a:lnTo>
                  <a:pt x="1636" y="28749"/>
                </a:lnTo>
                <a:close/>
                <a:moveTo>
                  <a:pt x="1469" y="28846"/>
                </a:moveTo>
                <a:lnTo>
                  <a:pt x="1449" y="28813"/>
                </a:lnTo>
                <a:lnTo>
                  <a:pt x="1550" y="28754"/>
                </a:lnTo>
                <a:lnTo>
                  <a:pt x="1569" y="28788"/>
                </a:lnTo>
                <a:lnTo>
                  <a:pt x="1469" y="28846"/>
                </a:lnTo>
                <a:close/>
                <a:moveTo>
                  <a:pt x="1301" y="28944"/>
                </a:moveTo>
                <a:lnTo>
                  <a:pt x="1281" y="28911"/>
                </a:lnTo>
                <a:lnTo>
                  <a:pt x="1382" y="28852"/>
                </a:lnTo>
                <a:lnTo>
                  <a:pt x="1402" y="28886"/>
                </a:lnTo>
                <a:lnTo>
                  <a:pt x="1301" y="28944"/>
                </a:lnTo>
                <a:close/>
                <a:moveTo>
                  <a:pt x="1133" y="29042"/>
                </a:moveTo>
                <a:lnTo>
                  <a:pt x="1114" y="29008"/>
                </a:lnTo>
                <a:lnTo>
                  <a:pt x="1214" y="28950"/>
                </a:lnTo>
                <a:lnTo>
                  <a:pt x="1234" y="28983"/>
                </a:lnTo>
                <a:lnTo>
                  <a:pt x="1133" y="29042"/>
                </a:lnTo>
                <a:close/>
                <a:moveTo>
                  <a:pt x="966" y="29140"/>
                </a:moveTo>
                <a:lnTo>
                  <a:pt x="946" y="29106"/>
                </a:lnTo>
                <a:lnTo>
                  <a:pt x="1047" y="29047"/>
                </a:lnTo>
                <a:lnTo>
                  <a:pt x="1066" y="29081"/>
                </a:lnTo>
                <a:lnTo>
                  <a:pt x="966" y="29140"/>
                </a:lnTo>
                <a:close/>
                <a:moveTo>
                  <a:pt x="295" y="29530"/>
                </a:moveTo>
                <a:lnTo>
                  <a:pt x="276" y="29497"/>
                </a:lnTo>
                <a:lnTo>
                  <a:pt x="376" y="29438"/>
                </a:lnTo>
                <a:lnTo>
                  <a:pt x="396" y="29472"/>
                </a:lnTo>
                <a:lnTo>
                  <a:pt x="295" y="29530"/>
                </a:lnTo>
                <a:close/>
                <a:moveTo>
                  <a:pt x="128" y="29628"/>
                </a:moveTo>
                <a:lnTo>
                  <a:pt x="108" y="29595"/>
                </a:lnTo>
                <a:lnTo>
                  <a:pt x="209" y="29536"/>
                </a:lnTo>
                <a:lnTo>
                  <a:pt x="228" y="29570"/>
                </a:lnTo>
                <a:lnTo>
                  <a:pt x="128" y="29628"/>
                </a:lnTo>
                <a:close/>
                <a:moveTo>
                  <a:pt x="0" y="24828"/>
                </a:moveTo>
                <a:lnTo>
                  <a:pt x="0" y="24840"/>
                </a:lnTo>
                <a:lnTo>
                  <a:pt x="6" y="24833"/>
                </a:lnTo>
                <a:lnTo>
                  <a:pt x="0" y="24828"/>
                </a:lnTo>
                <a:close/>
                <a:moveTo>
                  <a:pt x="9103" y="14402"/>
                </a:moveTo>
                <a:lnTo>
                  <a:pt x="9074" y="14377"/>
                </a:lnTo>
                <a:lnTo>
                  <a:pt x="9128" y="14314"/>
                </a:lnTo>
                <a:cubicBezTo>
                  <a:pt x="9095" y="14273"/>
                  <a:pt x="9075" y="14222"/>
                  <a:pt x="9075" y="14165"/>
                </a:cubicBezTo>
                <a:cubicBezTo>
                  <a:pt x="9075" y="14035"/>
                  <a:pt x="9180" y="13930"/>
                  <a:pt x="9310" y="13930"/>
                </a:cubicBezTo>
                <a:cubicBezTo>
                  <a:pt x="9440" y="13930"/>
                  <a:pt x="9545" y="14035"/>
                  <a:pt x="9545" y="14165"/>
                </a:cubicBezTo>
                <a:cubicBezTo>
                  <a:pt x="9545" y="14247"/>
                  <a:pt x="9503" y="14319"/>
                  <a:pt x="9439" y="14361"/>
                </a:cubicBezTo>
                <a:lnTo>
                  <a:pt x="9477" y="14429"/>
                </a:lnTo>
                <a:lnTo>
                  <a:pt x="9443" y="14447"/>
                </a:lnTo>
                <a:lnTo>
                  <a:pt x="9405" y="14380"/>
                </a:lnTo>
                <a:cubicBezTo>
                  <a:pt x="9376" y="14393"/>
                  <a:pt x="9344" y="14400"/>
                  <a:pt x="9310" y="14400"/>
                </a:cubicBezTo>
                <a:lnTo>
                  <a:pt x="9310" y="14400"/>
                </a:lnTo>
                <a:cubicBezTo>
                  <a:pt x="9251" y="14400"/>
                  <a:pt x="9197" y="14378"/>
                  <a:pt x="9155" y="14342"/>
                </a:cubicBezTo>
                <a:lnTo>
                  <a:pt x="9103" y="14402"/>
                </a:lnTo>
                <a:close/>
                <a:moveTo>
                  <a:pt x="8975" y="14548"/>
                </a:moveTo>
                <a:lnTo>
                  <a:pt x="8946" y="14523"/>
                </a:lnTo>
                <a:lnTo>
                  <a:pt x="9023" y="14435"/>
                </a:lnTo>
                <a:lnTo>
                  <a:pt x="9052" y="14461"/>
                </a:lnTo>
                <a:lnTo>
                  <a:pt x="8975" y="14548"/>
                </a:lnTo>
                <a:close/>
                <a:moveTo>
                  <a:pt x="8848" y="14694"/>
                </a:moveTo>
                <a:lnTo>
                  <a:pt x="8819" y="14669"/>
                </a:lnTo>
                <a:lnTo>
                  <a:pt x="8895" y="14581"/>
                </a:lnTo>
                <a:lnTo>
                  <a:pt x="8925" y="14607"/>
                </a:lnTo>
                <a:lnTo>
                  <a:pt x="8848" y="14694"/>
                </a:lnTo>
                <a:close/>
                <a:moveTo>
                  <a:pt x="8721" y="14840"/>
                </a:moveTo>
                <a:lnTo>
                  <a:pt x="8691" y="14815"/>
                </a:lnTo>
                <a:lnTo>
                  <a:pt x="8768" y="14727"/>
                </a:lnTo>
                <a:lnTo>
                  <a:pt x="8797" y="14753"/>
                </a:lnTo>
                <a:lnTo>
                  <a:pt x="8721" y="14840"/>
                </a:lnTo>
                <a:close/>
                <a:moveTo>
                  <a:pt x="8593" y="14986"/>
                </a:moveTo>
                <a:lnTo>
                  <a:pt x="8564" y="14961"/>
                </a:lnTo>
                <a:lnTo>
                  <a:pt x="8640" y="14873"/>
                </a:lnTo>
                <a:lnTo>
                  <a:pt x="8670" y="14899"/>
                </a:lnTo>
                <a:lnTo>
                  <a:pt x="8593" y="14986"/>
                </a:lnTo>
                <a:close/>
                <a:moveTo>
                  <a:pt x="8466" y="15133"/>
                </a:moveTo>
                <a:lnTo>
                  <a:pt x="8437" y="15107"/>
                </a:lnTo>
                <a:lnTo>
                  <a:pt x="8513" y="15019"/>
                </a:lnTo>
                <a:lnTo>
                  <a:pt x="8542" y="15045"/>
                </a:lnTo>
                <a:lnTo>
                  <a:pt x="8466" y="15133"/>
                </a:lnTo>
                <a:close/>
                <a:moveTo>
                  <a:pt x="8338" y="15279"/>
                </a:moveTo>
                <a:lnTo>
                  <a:pt x="8309" y="15253"/>
                </a:lnTo>
                <a:lnTo>
                  <a:pt x="8386" y="15166"/>
                </a:lnTo>
                <a:lnTo>
                  <a:pt x="8415" y="15191"/>
                </a:lnTo>
                <a:lnTo>
                  <a:pt x="8338" y="15279"/>
                </a:lnTo>
                <a:close/>
                <a:moveTo>
                  <a:pt x="8211" y="15425"/>
                </a:moveTo>
                <a:lnTo>
                  <a:pt x="8182" y="15399"/>
                </a:lnTo>
                <a:lnTo>
                  <a:pt x="8258" y="15312"/>
                </a:lnTo>
                <a:lnTo>
                  <a:pt x="8287" y="15337"/>
                </a:lnTo>
                <a:lnTo>
                  <a:pt x="8211" y="15425"/>
                </a:lnTo>
                <a:close/>
                <a:moveTo>
                  <a:pt x="8084" y="15571"/>
                </a:moveTo>
                <a:lnTo>
                  <a:pt x="8054" y="15545"/>
                </a:lnTo>
                <a:lnTo>
                  <a:pt x="8131" y="15458"/>
                </a:lnTo>
                <a:lnTo>
                  <a:pt x="8160" y="15483"/>
                </a:lnTo>
                <a:lnTo>
                  <a:pt x="8084" y="15571"/>
                </a:lnTo>
                <a:close/>
                <a:moveTo>
                  <a:pt x="7956" y="15717"/>
                </a:moveTo>
                <a:lnTo>
                  <a:pt x="7927" y="15691"/>
                </a:lnTo>
                <a:lnTo>
                  <a:pt x="8003" y="15604"/>
                </a:lnTo>
                <a:lnTo>
                  <a:pt x="8033" y="15629"/>
                </a:lnTo>
                <a:lnTo>
                  <a:pt x="7956" y="15717"/>
                </a:lnTo>
                <a:close/>
                <a:moveTo>
                  <a:pt x="7829" y="15863"/>
                </a:moveTo>
                <a:lnTo>
                  <a:pt x="7800" y="15838"/>
                </a:lnTo>
                <a:lnTo>
                  <a:pt x="7876" y="15750"/>
                </a:lnTo>
                <a:lnTo>
                  <a:pt x="7905" y="15775"/>
                </a:lnTo>
                <a:lnTo>
                  <a:pt x="7829" y="15863"/>
                </a:lnTo>
                <a:close/>
                <a:moveTo>
                  <a:pt x="7701" y="16009"/>
                </a:moveTo>
                <a:lnTo>
                  <a:pt x="7672" y="15984"/>
                </a:lnTo>
                <a:lnTo>
                  <a:pt x="7749" y="15896"/>
                </a:lnTo>
                <a:lnTo>
                  <a:pt x="7778" y="15921"/>
                </a:lnTo>
                <a:lnTo>
                  <a:pt x="7701" y="16009"/>
                </a:lnTo>
                <a:close/>
                <a:moveTo>
                  <a:pt x="7574" y="16155"/>
                </a:moveTo>
                <a:lnTo>
                  <a:pt x="7545" y="16130"/>
                </a:lnTo>
                <a:lnTo>
                  <a:pt x="7621" y="16042"/>
                </a:lnTo>
                <a:lnTo>
                  <a:pt x="7650" y="16068"/>
                </a:lnTo>
                <a:lnTo>
                  <a:pt x="7574" y="16155"/>
                </a:lnTo>
                <a:close/>
                <a:moveTo>
                  <a:pt x="7447" y="16301"/>
                </a:moveTo>
                <a:lnTo>
                  <a:pt x="7417" y="16276"/>
                </a:lnTo>
                <a:lnTo>
                  <a:pt x="7494" y="16188"/>
                </a:lnTo>
                <a:lnTo>
                  <a:pt x="7523" y="16214"/>
                </a:lnTo>
                <a:lnTo>
                  <a:pt x="7447" y="16301"/>
                </a:lnTo>
                <a:close/>
                <a:moveTo>
                  <a:pt x="7319" y="16447"/>
                </a:moveTo>
                <a:lnTo>
                  <a:pt x="7290" y="16422"/>
                </a:lnTo>
                <a:lnTo>
                  <a:pt x="7366" y="16334"/>
                </a:lnTo>
                <a:lnTo>
                  <a:pt x="7396" y="16360"/>
                </a:lnTo>
                <a:lnTo>
                  <a:pt x="7319" y="16447"/>
                </a:lnTo>
                <a:close/>
                <a:moveTo>
                  <a:pt x="7192" y="16593"/>
                </a:moveTo>
                <a:lnTo>
                  <a:pt x="7162" y="16568"/>
                </a:lnTo>
                <a:lnTo>
                  <a:pt x="7239" y="16480"/>
                </a:lnTo>
                <a:lnTo>
                  <a:pt x="7268" y="16506"/>
                </a:lnTo>
                <a:lnTo>
                  <a:pt x="7192" y="16593"/>
                </a:lnTo>
                <a:close/>
                <a:moveTo>
                  <a:pt x="7064" y="16740"/>
                </a:moveTo>
                <a:lnTo>
                  <a:pt x="7035" y="16714"/>
                </a:lnTo>
                <a:lnTo>
                  <a:pt x="7112" y="16626"/>
                </a:lnTo>
                <a:lnTo>
                  <a:pt x="7141" y="16652"/>
                </a:lnTo>
                <a:lnTo>
                  <a:pt x="7064" y="16740"/>
                </a:lnTo>
                <a:close/>
                <a:moveTo>
                  <a:pt x="6937" y="16886"/>
                </a:moveTo>
                <a:lnTo>
                  <a:pt x="6908" y="16860"/>
                </a:lnTo>
                <a:lnTo>
                  <a:pt x="6984" y="16772"/>
                </a:lnTo>
                <a:lnTo>
                  <a:pt x="7013" y="16798"/>
                </a:lnTo>
                <a:lnTo>
                  <a:pt x="6937" y="16886"/>
                </a:lnTo>
                <a:close/>
                <a:moveTo>
                  <a:pt x="6809" y="17032"/>
                </a:moveTo>
                <a:lnTo>
                  <a:pt x="6780" y="17006"/>
                </a:lnTo>
                <a:lnTo>
                  <a:pt x="6857" y="16919"/>
                </a:lnTo>
                <a:lnTo>
                  <a:pt x="6886" y="16944"/>
                </a:lnTo>
                <a:lnTo>
                  <a:pt x="6809" y="17032"/>
                </a:lnTo>
                <a:close/>
                <a:moveTo>
                  <a:pt x="6682" y="17178"/>
                </a:moveTo>
                <a:lnTo>
                  <a:pt x="6653" y="17152"/>
                </a:lnTo>
                <a:lnTo>
                  <a:pt x="6729" y="17065"/>
                </a:lnTo>
                <a:lnTo>
                  <a:pt x="6759" y="17090"/>
                </a:lnTo>
                <a:lnTo>
                  <a:pt x="6682" y="17178"/>
                </a:lnTo>
                <a:close/>
                <a:moveTo>
                  <a:pt x="6555" y="17324"/>
                </a:moveTo>
                <a:lnTo>
                  <a:pt x="6525" y="17298"/>
                </a:lnTo>
                <a:lnTo>
                  <a:pt x="6602" y="17211"/>
                </a:lnTo>
                <a:lnTo>
                  <a:pt x="6631" y="17236"/>
                </a:lnTo>
                <a:lnTo>
                  <a:pt x="6555" y="17324"/>
                </a:lnTo>
                <a:close/>
                <a:moveTo>
                  <a:pt x="6427" y="17470"/>
                </a:moveTo>
                <a:lnTo>
                  <a:pt x="6398" y="17445"/>
                </a:lnTo>
                <a:lnTo>
                  <a:pt x="6475" y="17357"/>
                </a:lnTo>
                <a:lnTo>
                  <a:pt x="6504" y="17382"/>
                </a:lnTo>
                <a:lnTo>
                  <a:pt x="6427" y="17470"/>
                </a:lnTo>
                <a:close/>
                <a:moveTo>
                  <a:pt x="6300" y="17616"/>
                </a:moveTo>
                <a:lnTo>
                  <a:pt x="6271" y="17591"/>
                </a:lnTo>
                <a:lnTo>
                  <a:pt x="6347" y="17503"/>
                </a:lnTo>
                <a:lnTo>
                  <a:pt x="6376" y="17528"/>
                </a:lnTo>
                <a:lnTo>
                  <a:pt x="6300" y="17616"/>
                </a:lnTo>
                <a:close/>
                <a:moveTo>
                  <a:pt x="6172" y="17762"/>
                </a:moveTo>
                <a:lnTo>
                  <a:pt x="6143" y="17737"/>
                </a:lnTo>
                <a:lnTo>
                  <a:pt x="6220" y="17649"/>
                </a:lnTo>
                <a:lnTo>
                  <a:pt x="6249" y="17675"/>
                </a:lnTo>
                <a:lnTo>
                  <a:pt x="6172" y="17762"/>
                </a:lnTo>
                <a:close/>
                <a:moveTo>
                  <a:pt x="6045" y="17908"/>
                </a:moveTo>
                <a:lnTo>
                  <a:pt x="6016" y="17883"/>
                </a:lnTo>
                <a:lnTo>
                  <a:pt x="6032" y="17864"/>
                </a:lnTo>
                <a:lnTo>
                  <a:pt x="5994" y="17818"/>
                </a:lnTo>
                <a:lnTo>
                  <a:pt x="6024" y="17793"/>
                </a:lnTo>
                <a:lnTo>
                  <a:pt x="6058" y="17835"/>
                </a:lnTo>
                <a:lnTo>
                  <a:pt x="6092" y="17795"/>
                </a:lnTo>
                <a:lnTo>
                  <a:pt x="6122" y="17821"/>
                </a:lnTo>
                <a:lnTo>
                  <a:pt x="6082" y="17865"/>
                </a:lnTo>
                <a:lnTo>
                  <a:pt x="6098" y="17884"/>
                </a:lnTo>
                <a:lnTo>
                  <a:pt x="6067" y="17909"/>
                </a:lnTo>
                <a:lnTo>
                  <a:pt x="6057" y="17895"/>
                </a:lnTo>
                <a:lnTo>
                  <a:pt x="6045" y="17908"/>
                </a:lnTo>
                <a:close/>
                <a:moveTo>
                  <a:pt x="5918" y="18054"/>
                </a:moveTo>
                <a:lnTo>
                  <a:pt x="5888" y="18029"/>
                </a:lnTo>
                <a:lnTo>
                  <a:pt x="5965" y="17941"/>
                </a:lnTo>
                <a:lnTo>
                  <a:pt x="5994" y="17967"/>
                </a:lnTo>
                <a:lnTo>
                  <a:pt x="5918" y="18054"/>
                </a:lnTo>
                <a:close/>
                <a:moveTo>
                  <a:pt x="5790" y="18200"/>
                </a:moveTo>
                <a:lnTo>
                  <a:pt x="5761" y="18175"/>
                </a:lnTo>
                <a:lnTo>
                  <a:pt x="5837" y="18087"/>
                </a:lnTo>
                <a:lnTo>
                  <a:pt x="5867" y="18113"/>
                </a:lnTo>
                <a:lnTo>
                  <a:pt x="5790" y="18200"/>
                </a:lnTo>
                <a:close/>
                <a:moveTo>
                  <a:pt x="5663" y="18347"/>
                </a:moveTo>
                <a:lnTo>
                  <a:pt x="5634" y="18321"/>
                </a:lnTo>
                <a:lnTo>
                  <a:pt x="5710" y="18233"/>
                </a:lnTo>
                <a:lnTo>
                  <a:pt x="5739" y="18259"/>
                </a:lnTo>
                <a:lnTo>
                  <a:pt x="5663" y="18347"/>
                </a:lnTo>
                <a:close/>
                <a:moveTo>
                  <a:pt x="5535" y="18493"/>
                </a:moveTo>
                <a:lnTo>
                  <a:pt x="5506" y="18467"/>
                </a:lnTo>
                <a:lnTo>
                  <a:pt x="5583" y="18379"/>
                </a:lnTo>
                <a:lnTo>
                  <a:pt x="5612" y="18405"/>
                </a:lnTo>
                <a:lnTo>
                  <a:pt x="5535" y="18493"/>
                </a:lnTo>
                <a:close/>
                <a:moveTo>
                  <a:pt x="5408" y="18639"/>
                </a:moveTo>
                <a:lnTo>
                  <a:pt x="5379" y="18613"/>
                </a:lnTo>
                <a:lnTo>
                  <a:pt x="5455" y="18526"/>
                </a:lnTo>
                <a:lnTo>
                  <a:pt x="5484" y="18551"/>
                </a:lnTo>
                <a:lnTo>
                  <a:pt x="5408" y="18639"/>
                </a:lnTo>
                <a:close/>
                <a:moveTo>
                  <a:pt x="5281" y="18785"/>
                </a:moveTo>
                <a:lnTo>
                  <a:pt x="5251" y="18759"/>
                </a:lnTo>
                <a:lnTo>
                  <a:pt x="5328" y="18672"/>
                </a:lnTo>
                <a:lnTo>
                  <a:pt x="5357" y="18697"/>
                </a:lnTo>
                <a:lnTo>
                  <a:pt x="5281" y="18785"/>
                </a:lnTo>
                <a:close/>
                <a:moveTo>
                  <a:pt x="5153" y="18931"/>
                </a:moveTo>
                <a:lnTo>
                  <a:pt x="5124" y="18905"/>
                </a:lnTo>
                <a:lnTo>
                  <a:pt x="5200" y="18818"/>
                </a:lnTo>
                <a:lnTo>
                  <a:pt x="5230" y="18843"/>
                </a:lnTo>
                <a:lnTo>
                  <a:pt x="5153" y="18931"/>
                </a:lnTo>
                <a:close/>
                <a:moveTo>
                  <a:pt x="5026" y="19077"/>
                </a:moveTo>
                <a:lnTo>
                  <a:pt x="4997" y="19051"/>
                </a:lnTo>
                <a:lnTo>
                  <a:pt x="5073" y="18964"/>
                </a:lnTo>
                <a:lnTo>
                  <a:pt x="5102" y="18989"/>
                </a:lnTo>
                <a:lnTo>
                  <a:pt x="5026" y="19077"/>
                </a:lnTo>
                <a:close/>
                <a:moveTo>
                  <a:pt x="4898" y="19223"/>
                </a:moveTo>
                <a:lnTo>
                  <a:pt x="4869" y="19198"/>
                </a:lnTo>
                <a:lnTo>
                  <a:pt x="4946" y="19110"/>
                </a:lnTo>
                <a:lnTo>
                  <a:pt x="4975" y="19135"/>
                </a:lnTo>
                <a:lnTo>
                  <a:pt x="4898" y="19223"/>
                </a:lnTo>
                <a:close/>
                <a:moveTo>
                  <a:pt x="4771" y="19369"/>
                </a:moveTo>
                <a:lnTo>
                  <a:pt x="4742" y="19344"/>
                </a:lnTo>
                <a:lnTo>
                  <a:pt x="4818" y="19256"/>
                </a:lnTo>
                <a:lnTo>
                  <a:pt x="4847" y="19281"/>
                </a:lnTo>
                <a:lnTo>
                  <a:pt x="4771" y="19369"/>
                </a:lnTo>
                <a:close/>
                <a:moveTo>
                  <a:pt x="4644" y="19515"/>
                </a:moveTo>
                <a:lnTo>
                  <a:pt x="4614" y="19490"/>
                </a:lnTo>
                <a:lnTo>
                  <a:pt x="4691" y="19402"/>
                </a:lnTo>
                <a:lnTo>
                  <a:pt x="4720" y="19428"/>
                </a:lnTo>
                <a:lnTo>
                  <a:pt x="4644" y="19515"/>
                </a:lnTo>
                <a:close/>
                <a:moveTo>
                  <a:pt x="4516" y="19661"/>
                </a:moveTo>
                <a:lnTo>
                  <a:pt x="4487" y="19636"/>
                </a:lnTo>
                <a:lnTo>
                  <a:pt x="4563" y="19548"/>
                </a:lnTo>
                <a:lnTo>
                  <a:pt x="4593" y="19574"/>
                </a:lnTo>
                <a:lnTo>
                  <a:pt x="4516" y="19661"/>
                </a:lnTo>
                <a:close/>
                <a:moveTo>
                  <a:pt x="4389" y="19807"/>
                </a:moveTo>
                <a:lnTo>
                  <a:pt x="4359" y="19782"/>
                </a:lnTo>
                <a:lnTo>
                  <a:pt x="4436" y="19694"/>
                </a:lnTo>
                <a:lnTo>
                  <a:pt x="4465" y="19720"/>
                </a:lnTo>
                <a:lnTo>
                  <a:pt x="4389" y="19807"/>
                </a:lnTo>
                <a:close/>
                <a:moveTo>
                  <a:pt x="4261" y="19954"/>
                </a:moveTo>
                <a:lnTo>
                  <a:pt x="4232" y="19928"/>
                </a:lnTo>
                <a:lnTo>
                  <a:pt x="4309" y="19840"/>
                </a:lnTo>
                <a:lnTo>
                  <a:pt x="4338" y="19866"/>
                </a:lnTo>
                <a:lnTo>
                  <a:pt x="4261" y="19954"/>
                </a:lnTo>
                <a:close/>
                <a:moveTo>
                  <a:pt x="4134" y="20100"/>
                </a:moveTo>
                <a:lnTo>
                  <a:pt x="4105" y="20074"/>
                </a:lnTo>
                <a:lnTo>
                  <a:pt x="4181" y="19986"/>
                </a:lnTo>
                <a:lnTo>
                  <a:pt x="4210" y="20012"/>
                </a:lnTo>
                <a:lnTo>
                  <a:pt x="4134" y="20100"/>
                </a:lnTo>
                <a:close/>
                <a:moveTo>
                  <a:pt x="4007" y="20246"/>
                </a:moveTo>
                <a:lnTo>
                  <a:pt x="3977" y="20220"/>
                </a:lnTo>
                <a:lnTo>
                  <a:pt x="4054" y="20133"/>
                </a:lnTo>
                <a:lnTo>
                  <a:pt x="4083" y="20158"/>
                </a:lnTo>
                <a:lnTo>
                  <a:pt x="4007" y="20246"/>
                </a:lnTo>
                <a:close/>
                <a:moveTo>
                  <a:pt x="3879" y="20392"/>
                </a:moveTo>
                <a:lnTo>
                  <a:pt x="3850" y="20366"/>
                </a:lnTo>
                <a:lnTo>
                  <a:pt x="3926" y="20279"/>
                </a:lnTo>
                <a:lnTo>
                  <a:pt x="3956" y="20304"/>
                </a:lnTo>
                <a:lnTo>
                  <a:pt x="3879" y="20392"/>
                </a:lnTo>
                <a:close/>
                <a:moveTo>
                  <a:pt x="3752" y="20538"/>
                </a:moveTo>
                <a:lnTo>
                  <a:pt x="3722" y="20512"/>
                </a:lnTo>
                <a:lnTo>
                  <a:pt x="3799" y="20425"/>
                </a:lnTo>
                <a:lnTo>
                  <a:pt x="3828" y="20450"/>
                </a:lnTo>
                <a:lnTo>
                  <a:pt x="3752" y="20538"/>
                </a:lnTo>
                <a:close/>
                <a:moveTo>
                  <a:pt x="3624" y="20684"/>
                </a:moveTo>
                <a:lnTo>
                  <a:pt x="3595" y="20658"/>
                </a:lnTo>
                <a:lnTo>
                  <a:pt x="3672" y="20571"/>
                </a:lnTo>
                <a:lnTo>
                  <a:pt x="3701" y="20596"/>
                </a:lnTo>
                <a:lnTo>
                  <a:pt x="3624" y="20684"/>
                </a:lnTo>
                <a:close/>
                <a:moveTo>
                  <a:pt x="3497" y="20830"/>
                </a:moveTo>
                <a:lnTo>
                  <a:pt x="3468" y="20805"/>
                </a:lnTo>
                <a:lnTo>
                  <a:pt x="3544" y="20717"/>
                </a:lnTo>
                <a:lnTo>
                  <a:pt x="3573" y="20742"/>
                </a:lnTo>
                <a:lnTo>
                  <a:pt x="3497" y="20830"/>
                </a:lnTo>
                <a:close/>
                <a:moveTo>
                  <a:pt x="3369" y="20976"/>
                </a:moveTo>
                <a:lnTo>
                  <a:pt x="3340" y="20951"/>
                </a:lnTo>
                <a:lnTo>
                  <a:pt x="3417" y="20863"/>
                </a:lnTo>
                <a:lnTo>
                  <a:pt x="3446" y="20888"/>
                </a:lnTo>
                <a:lnTo>
                  <a:pt x="3369" y="20976"/>
                </a:lnTo>
                <a:close/>
                <a:moveTo>
                  <a:pt x="3242" y="21122"/>
                </a:moveTo>
                <a:lnTo>
                  <a:pt x="3213" y="21097"/>
                </a:lnTo>
                <a:lnTo>
                  <a:pt x="3289" y="21009"/>
                </a:lnTo>
                <a:lnTo>
                  <a:pt x="3319" y="21035"/>
                </a:lnTo>
                <a:lnTo>
                  <a:pt x="3242" y="21122"/>
                </a:lnTo>
                <a:close/>
                <a:moveTo>
                  <a:pt x="3115" y="21268"/>
                </a:moveTo>
                <a:lnTo>
                  <a:pt x="3085" y="21243"/>
                </a:lnTo>
                <a:lnTo>
                  <a:pt x="3162" y="21155"/>
                </a:lnTo>
                <a:lnTo>
                  <a:pt x="3191" y="21181"/>
                </a:lnTo>
                <a:lnTo>
                  <a:pt x="3115" y="21268"/>
                </a:lnTo>
                <a:close/>
                <a:moveTo>
                  <a:pt x="2987" y="21414"/>
                </a:moveTo>
                <a:lnTo>
                  <a:pt x="2958" y="21389"/>
                </a:lnTo>
                <a:lnTo>
                  <a:pt x="3034" y="21301"/>
                </a:lnTo>
                <a:lnTo>
                  <a:pt x="3064" y="21327"/>
                </a:lnTo>
                <a:lnTo>
                  <a:pt x="2987" y="21414"/>
                </a:lnTo>
                <a:close/>
                <a:moveTo>
                  <a:pt x="2860" y="21561"/>
                </a:moveTo>
                <a:lnTo>
                  <a:pt x="2831" y="21535"/>
                </a:lnTo>
                <a:lnTo>
                  <a:pt x="2907" y="21447"/>
                </a:lnTo>
                <a:lnTo>
                  <a:pt x="2936" y="21473"/>
                </a:lnTo>
                <a:lnTo>
                  <a:pt x="2860" y="21561"/>
                </a:lnTo>
                <a:close/>
                <a:moveTo>
                  <a:pt x="2732" y="21707"/>
                </a:moveTo>
                <a:lnTo>
                  <a:pt x="2703" y="21681"/>
                </a:lnTo>
                <a:lnTo>
                  <a:pt x="2780" y="21593"/>
                </a:lnTo>
                <a:lnTo>
                  <a:pt x="2809" y="21619"/>
                </a:lnTo>
                <a:lnTo>
                  <a:pt x="2732" y="21707"/>
                </a:lnTo>
                <a:close/>
                <a:moveTo>
                  <a:pt x="2605" y="21853"/>
                </a:moveTo>
                <a:lnTo>
                  <a:pt x="2576" y="21827"/>
                </a:lnTo>
                <a:lnTo>
                  <a:pt x="2652" y="21740"/>
                </a:lnTo>
                <a:lnTo>
                  <a:pt x="2681" y="21765"/>
                </a:lnTo>
                <a:lnTo>
                  <a:pt x="2605" y="21853"/>
                </a:lnTo>
                <a:close/>
                <a:moveTo>
                  <a:pt x="2478" y="21999"/>
                </a:moveTo>
                <a:lnTo>
                  <a:pt x="2448" y="21973"/>
                </a:lnTo>
                <a:lnTo>
                  <a:pt x="2525" y="21886"/>
                </a:lnTo>
                <a:lnTo>
                  <a:pt x="2554" y="21911"/>
                </a:lnTo>
                <a:lnTo>
                  <a:pt x="2478" y="21999"/>
                </a:lnTo>
                <a:close/>
                <a:moveTo>
                  <a:pt x="2350" y="22145"/>
                </a:moveTo>
                <a:lnTo>
                  <a:pt x="2321" y="22119"/>
                </a:lnTo>
                <a:lnTo>
                  <a:pt x="2397" y="22032"/>
                </a:lnTo>
                <a:lnTo>
                  <a:pt x="2427" y="22057"/>
                </a:lnTo>
                <a:lnTo>
                  <a:pt x="2350" y="22145"/>
                </a:lnTo>
                <a:close/>
                <a:moveTo>
                  <a:pt x="2223" y="22291"/>
                </a:moveTo>
                <a:lnTo>
                  <a:pt x="2194" y="22265"/>
                </a:lnTo>
                <a:lnTo>
                  <a:pt x="2270" y="22178"/>
                </a:lnTo>
                <a:lnTo>
                  <a:pt x="2299" y="22203"/>
                </a:lnTo>
                <a:lnTo>
                  <a:pt x="2223" y="22291"/>
                </a:lnTo>
                <a:close/>
                <a:moveTo>
                  <a:pt x="2095" y="22437"/>
                </a:moveTo>
                <a:lnTo>
                  <a:pt x="2066" y="22412"/>
                </a:lnTo>
                <a:lnTo>
                  <a:pt x="2143" y="22324"/>
                </a:lnTo>
                <a:lnTo>
                  <a:pt x="2172" y="22349"/>
                </a:lnTo>
                <a:lnTo>
                  <a:pt x="2095" y="22437"/>
                </a:lnTo>
                <a:close/>
                <a:moveTo>
                  <a:pt x="1968" y="22583"/>
                </a:moveTo>
                <a:lnTo>
                  <a:pt x="1939" y="22558"/>
                </a:lnTo>
                <a:lnTo>
                  <a:pt x="2015" y="22470"/>
                </a:lnTo>
                <a:lnTo>
                  <a:pt x="2044" y="22495"/>
                </a:lnTo>
                <a:lnTo>
                  <a:pt x="1968" y="22583"/>
                </a:lnTo>
                <a:close/>
                <a:moveTo>
                  <a:pt x="1841" y="22729"/>
                </a:moveTo>
                <a:lnTo>
                  <a:pt x="1811" y="22704"/>
                </a:lnTo>
                <a:lnTo>
                  <a:pt x="1888" y="22616"/>
                </a:lnTo>
                <a:lnTo>
                  <a:pt x="1917" y="22642"/>
                </a:lnTo>
                <a:lnTo>
                  <a:pt x="1841" y="22729"/>
                </a:lnTo>
                <a:close/>
                <a:moveTo>
                  <a:pt x="1713" y="22875"/>
                </a:moveTo>
                <a:lnTo>
                  <a:pt x="1684" y="22850"/>
                </a:lnTo>
                <a:lnTo>
                  <a:pt x="1760" y="22762"/>
                </a:lnTo>
                <a:lnTo>
                  <a:pt x="1790" y="22788"/>
                </a:lnTo>
                <a:lnTo>
                  <a:pt x="1713" y="22875"/>
                </a:lnTo>
                <a:close/>
                <a:moveTo>
                  <a:pt x="1586" y="23021"/>
                </a:moveTo>
                <a:lnTo>
                  <a:pt x="1556" y="22996"/>
                </a:lnTo>
                <a:lnTo>
                  <a:pt x="1633" y="22908"/>
                </a:lnTo>
                <a:lnTo>
                  <a:pt x="1662" y="22934"/>
                </a:lnTo>
                <a:lnTo>
                  <a:pt x="1586" y="23021"/>
                </a:lnTo>
                <a:close/>
                <a:moveTo>
                  <a:pt x="1458" y="23167"/>
                </a:moveTo>
                <a:lnTo>
                  <a:pt x="1429" y="23142"/>
                </a:lnTo>
                <a:lnTo>
                  <a:pt x="1506" y="23054"/>
                </a:lnTo>
                <a:lnTo>
                  <a:pt x="1535" y="23080"/>
                </a:lnTo>
                <a:lnTo>
                  <a:pt x="1458" y="23167"/>
                </a:lnTo>
                <a:close/>
                <a:moveTo>
                  <a:pt x="1331" y="23314"/>
                </a:moveTo>
                <a:lnTo>
                  <a:pt x="1302" y="23288"/>
                </a:lnTo>
                <a:lnTo>
                  <a:pt x="1378" y="23200"/>
                </a:lnTo>
                <a:lnTo>
                  <a:pt x="1407" y="23226"/>
                </a:lnTo>
                <a:lnTo>
                  <a:pt x="1331" y="23314"/>
                </a:lnTo>
                <a:close/>
                <a:moveTo>
                  <a:pt x="1204" y="23460"/>
                </a:moveTo>
                <a:lnTo>
                  <a:pt x="1174" y="23434"/>
                </a:lnTo>
                <a:lnTo>
                  <a:pt x="1251" y="23346"/>
                </a:lnTo>
                <a:lnTo>
                  <a:pt x="1280" y="23372"/>
                </a:lnTo>
                <a:lnTo>
                  <a:pt x="1204" y="23460"/>
                </a:lnTo>
                <a:close/>
                <a:moveTo>
                  <a:pt x="1076" y="23606"/>
                </a:moveTo>
                <a:lnTo>
                  <a:pt x="1047" y="23580"/>
                </a:lnTo>
                <a:lnTo>
                  <a:pt x="1123" y="23493"/>
                </a:lnTo>
                <a:lnTo>
                  <a:pt x="1153" y="23518"/>
                </a:lnTo>
                <a:lnTo>
                  <a:pt x="1076" y="23606"/>
                </a:lnTo>
                <a:close/>
                <a:moveTo>
                  <a:pt x="949" y="23752"/>
                </a:moveTo>
                <a:lnTo>
                  <a:pt x="919" y="23726"/>
                </a:lnTo>
                <a:lnTo>
                  <a:pt x="996" y="23639"/>
                </a:lnTo>
                <a:lnTo>
                  <a:pt x="1025" y="23664"/>
                </a:lnTo>
                <a:lnTo>
                  <a:pt x="949" y="23752"/>
                </a:lnTo>
                <a:close/>
                <a:moveTo>
                  <a:pt x="821" y="23898"/>
                </a:moveTo>
                <a:lnTo>
                  <a:pt x="792" y="23872"/>
                </a:lnTo>
                <a:lnTo>
                  <a:pt x="869" y="23785"/>
                </a:lnTo>
                <a:lnTo>
                  <a:pt x="898" y="23810"/>
                </a:lnTo>
                <a:lnTo>
                  <a:pt x="821" y="23898"/>
                </a:lnTo>
                <a:close/>
                <a:moveTo>
                  <a:pt x="694" y="24044"/>
                </a:moveTo>
                <a:lnTo>
                  <a:pt x="665" y="24019"/>
                </a:lnTo>
                <a:lnTo>
                  <a:pt x="741" y="23931"/>
                </a:lnTo>
                <a:lnTo>
                  <a:pt x="770" y="23956"/>
                </a:lnTo>
                <a:lnTo>
                  <a:pt x="694" y="24044"/>
                </a:lnTo>
                <a:close/>
                <a:moveTo>
                  <a:pt x="566" y="24190"/>
                </a:moveTo>
                <a:lnTo>
                  <a:pt x="537" y="24165"/>
                </a:lnTo>
                <a:lnTo>
                  <a:pt x="614" y="24077"/>
                </a:lnTo>
                <a:lnTo>
                  <a:pt x="643" y="24102"/>
                </a:lnTo>
                <a:lnTo>
                  <a:pt x="566" y="24190"/>
                </a:lnTo>
                <a:close/>
                <a:moveTo>
                  <a:pt x="439" y="24336"/>
                </a:moveTo>
                <a:lnTo>
                  <a:pt x="410" y="24311"/>
                </a:lnTo>
                <a:lnTo>
                  <a:pt x="486" y="24223"/>
                </a:lnTo>
                <a:lnTo>
                  <a:pt x="516" y="24248"/>
                </a:lnTo>
                <a:lnTo>
                  <a:pt x="439" y="24336"/>
                </a:lnTo>
                <a:close/>
                <a:moveTo>
                  <a:pt x="312" y="24482"/>
                </a:moveTo>
                <a:lnTo>
                  <a:pt x="282" y="24457"/>
                </a:lnTo>
                <a:lnTo>
                  <a:pt x="359" y="24369"/>
                </a:lnTo>
                <a:lnTo>
                  <a:pt x="388" y="24395"/>
                </a:lnTo>
                <a:lnTo>
                  <a:pt x="312" y="24482"/>
                </a:lnTo>
                <a:close/>
                <a:moveTo>
                  <a:pt x="184" y="24628"/>
                </a:moveTo>
                <a:lnTo>
                  <a:pt x="155" y="24603"/>
                </a:lnTo>
                <a:lnTo>
                  <a:pt x="231" y="24515"/>
                </a:lnTo>
                <a:lnTo>
                  <a:pt x="261" y="24541"/>
                </a:lnTo>
                <a:lnTo>
                  <a:pt x="184" y="24628"/>
                </a:lnTo>
                <a:close/>
                <a:moveTo>
                  <a:pt x="57" y="24774"/>
                </a:moveTo>
                <a:lnTo>
                  <a:pt x="28" y="24749"/>
                </a:lnTo>
                <a:lnTo>
                  <a:pt x="104" y="24661"/>
                </a:lnTo>
                <a:lnTo>
                  <a:pt x="133" y="24687"/>
                </a:lnTo>
                <a:lnTo>
                  <a:pt x="57" y="24774"/>
                </a:lnTo>
                <a:close/>
                <a:moveTo>
                  <a:pt x="921" y="11554"/>
                </a:moveTo>
                <a:lnTo>
                  <a:pt x="863" y="11482"/>
                </a:lnTo>
                <a:cubicBezTo>
                  <a:pt x="826" y="11506"/>
                  <a:pt x="782" y="11520"/>
                  <a:pt x="735" y="11520"/>
                </a:cubicBezTo>
                <a:lnTo>
                  <a:pt x="735" y="11520"/>
                </a:lnTo>
                <a:cubicBezTo>
                  <a:pt x="710" y="11520"/>
                  <a:pt x="686" y="11516"/>
                  <a:pt x="664" y="11509"/>
                </a:cubicBezTo>
                <a:lnTo>
                  <a:pt x="615" y="11608"/>
                </a:lnTo>
                <a:lnTo>
                  <a:pt x="580" y="11591"/>
                </a:lnTo>
                <a:lnTo>
                  <a:pt x="628" y="11494"/>
                </a:lnTo>
                <a:cubicBezTo>
                  <a:pt x="552" y="11455"/>
                  <a:pt x="500" y="11376"/>
                  <a:pt x="500" y="11285"/>
                </a:cubicBezTo>
                <a:cubicBezTo>
                  <a:pt x="500" y="11214"/>
                  <a:pt x="531" y="11150"/>
                  <a:pt x="581" y="11107"/>
                </a:cubicBezTo>
                <a:lnTo>
                  <a:pt x="536" y="11032"/>
                </a:lnTo>
                <a:lnTo>
                  <a:pt x="570" y="11012"/>
                </a:lnTo>
                <a:lnTo>
                  <a:pt x="613" y="11084"/>
                </a:lnTo>
                <a:cubicBezTo>
                  <a:pt x="648" y="11063"/>
                  <a:pt x="690" y="11050"/>
                  <a:pt x="735" y="11050"/>
                </a:cubicBezTo>
                <a:cubicBezTo>
                  <a:pt x="865" y="11050"/>
                  <a:pt x="970" y="11155"/>
                  <a:pt x="970" y="11285"/>
                </a:cubicBezTo>
                <a:cubicBezTo>
                  <a:pt x="970" y="11354"/>
                  <a:pt x="940" y="11416"/>
                  <a:pt x="893" y="11459"/>
                </a:cubicBezTo>
                <a:lnTo>
                  <a:pt x="951" y="11530"/>
                </a:lnTo>
                <a:lnTo>
                  <a:pt x="921" y="11554"/>
                </a:lnTo>
                <a:close/>
                <a:moveTo>
                  <a:pt x="1043" y="11706"/>
                </a:moveTo>
                <a:lnTo>
                  <a:pt x="970" y="11615"/>
                </a:lnTo>
                <a:lnTo>
                  <a:pt x="1000" y="11590"/>
                </a:lnTo>
                <a:lnTo>
                  <a:pt x="1074" y="11681"/>
                </a:lnTo>
                <a:lnTo>
                  <a:pt x="1043" y="11706"/>
                </a:lnTo>
                <a:close/>
                <a:moveTo>
                  <a:pt x="1166" y="11857"/>
                </a:moveTo>
                <a:lnTo>
                  <a:pt x="1093" y="11766"/>
                </a:lnTo>
                <a:lnTo>
                  <a:pt x="1123" y="11742"/>
                </a:lnTo>
                <a:lnTo>
                  <a:pt x="1196" y="11832"/>
                </a:lnTo>
                <a:lnTo>
                  <a:pt x="1166" y="11857"/>
                </a:lnTo>
                <a:close/>
                <a:moveTo>
                  <a:pt x="1289" y="12008"/>
                </a:moveTo>
                <a:lnTo>
                  <a:pt x="1215" y="11917"/>
                </a:lnTo>
                <a:lnTo>
                  <a:pt x="1245" y="11893"/>
                </a:lnTo>
                <a:lnTo>
                  <a:pt x="1319" y="11984"/>
                </a:lnTo>
                <a:lnTo>
                  <a:pt x="1289" y="12008"/>
                </a:lnTo>
                <a:close/>
                <a:moveTo>
                  <a:pt x="1411" y="12159"/>
                </a:moveTo>
                <a:lnTo>
                  <a:pt x="1338" y="12069"/>
                </a:lnTo>
                <a:lnTo>
                  <a:pt x="1368" y="12044"/>
                </a:lnTo>
                <a:lnTo>
                  <a:pt x="1441" y="12135"/>
                </a:lnTo>
                <a:lnTo>
                  <a:pt x="1411" y="12159"/>
                </a:lnTo>
                <a:close/>
                <a:moveTo>
                  <a:pt x="1534" y="12311"/>
                </a:moveTo>
                <a:lnTo>
                  <a:pt x="1460" y="12220"/>
                </a:lnTo>
                <a:lnTo>
                  <a:pt x="1490" y="12196"/>
                </a:lnTo>
                <a:lnTo>
                  <a:pt x="1564" y="12286"/>
                </a:lnTo>
                <a:lnTo>
                  <a:pt x="1534" y="12311"/>
                </a:lnTo>
                <a:close/>
                <a:moveTo>
                  <a:pt x="1656" y="12462"/>
                </a:moveTo>
                <a:lnTo>
                  <a:pt x="1583" y="12371"/>
                </a:lnTo>
                <a:lnTo>
                  <a:pt x="1613" y="12347"/>
                </a:lnTo>
                <a:lnTo>
                  <a:pt x="1686" y="12438"/>
                </a:lnTo>
                <a:lnTo>
                  <a:pt x="1656" y="12462"/>
                </a:lnTo>
                <a:close/>
                <a:moveTo>
                  <a:pt x="1779" y="12613"/>
                </a:moveTo>
                <a:lnTo>
                  <a:pt x="1705" y="12523"/>
                </a:lnTo>
                <a:lnTo>
                  <a:pt x="1735" y="12498"/>
                </a:lnTo>
                <a:lnTo>
                  <a:pt x="1809" y="12589"/>
                </a:lnTo>
                <a:lnTo>
                  <a:pt x="1779" y="12613"/>
                </a:lnTo>
                <a:close/>
                <a:moveTo>
                  <a:pt x="1901" y="12765"/>
                </a:moveTo>
                <a:lnTo>
                  <a:pt x="1828" y="12674"/>
                </a:lnTo>
                <a:lnTo>
                  <a:pt x="1858" y="12649"/>
                </a:lnTo>
                <a:lnTo>
                  <a:pt x="1931" y="12740"/>
                </a:lnTo>
                <a:lnTo>
                  <a:pt x="1901" y="12765"/>
                </a:lnTo>
                <a:close/>
                <a:moveTo>
                  <a:pt x="2024" y="12916"/>
                </a:moveTo>
                <a:lnTo>
                  <a:pt x="1950" y="12825"/>
                </a:lnTo>
                <a:lnTo>
                  <a:pt x="1980" y="12801"/>
                </a:lnTo>
                <a:lnTo>
                  <a:pt x="2054" y="12891"/>
                </a:lnTo>
                <a:lnTo>
                  <a:pt x="2024" y="12916"/>
                </a:lnTo>
                <a:close/>
                <a:moveTo>
                  <a:pt x="2146" y="13067"/>
                </a:moveTo>
                <a:lnTo>
                  <a:pt x="2073" y="12976"/>
                </a:lnTo>
                <a:lnTo>
                  <a:pt x="2103" y="12952"/>
                </a:lnTo>
                <a:lnTo>
                  <a:pt x="2176" y="13043"/>
                </a:lnTo>
                <a:lnTo>
                  <a:pt x="2146" y="13067"/>
                </a:lnTo>
                <a:close/>
                <a:moveTo>
                  <a:pt x="2269" y="13218"/>
                </a:moveTo>
                <a:lnTo>
                  <a:pt x="2195" y="13128"/>
                </a:lnTo>
                <a:lnTo>
                  <a:pt x="2225" y="13103"/>
                </a:lnTo>
                <a:lnTo>
                  <a:pt x="2299" y="13194"/>
                </a:lnTo>
                <a:lnTo>
                  <a:pt x="2269" y="13218"/>
                </a:lnTo>
                <a:close/>
                <a:moveTo>
                  <a:pt x="2391" y="13370"/>
                </a:moveTo>
                <a:lnTo>
                  <a:pt x="2318" y="13279"/>
                </a:lnTo>
                <a:lnTo>
                  <a:pt x="2348" y="13255"/>
                </a:lnTo>
                <a:lnTo>
                  <a:pt x="2422" y="13345"/>
                </a:lnTo>
                <a:lnTo>
                  <a:pt x="2391" y="13370"/>
                </a:lnTo>
                <a:close/>
                <a:moveTo>
                  <a:pt x="2514" y="13521"/>
                </a:moveTo>
                <a:lnTo>
                  <a:pt x="2440" y="13430"/>
                </a:lnTo>
                <a:lnTo>
                  <a:pt x="2471" y="13406"/>
                </a:lnTo>
                <a:lnTo>
                  <a:pt x="2544" y="13497"/>
                </a:lnTo>
                <a:lnTo>
                  <a:pt x="2514" y="13521"/>
                </a:lnTo>
                <a:close/>
                <a:moveTo>
                  <a:pt x="2636" y="13672"/>
                </a:moveTo>
                <a:lnTo>
                  <a:pt x="2563" y="13582"/>
                </a:lnTo>
                <a:lnTo>
                  <a:pt x="2593" y="13557"/>
                </a:lnTo>
                <a:lnTo>
                  <a:pt x="2667" y="13648"/>
                </a:lnTo>
                <a:lnTo>
                  <a:pt x="2636" y="13672"/>
                </a:lnTo>
                <a:close/>
                <a:moveTo>
                  <a:pt x="2759" y="13824"/>
                </a:moveTo>
                <a:lnTo>
                  <a:pt x="2685" y="13733"/>
                </a:lnTo>
                <a:lnTo>
                  <a:pt x="2716" y="13708"/>
                </a:lnTo>
                <a:lnTo>
                  <a:pt x="2789" y="13799"/>
                </a:lnTo>
                <a:lnTo>
                  <a:pt x="2759" y="13824"/>
                </a:lnTo>
                <a:close/>
                <a:moveTo>
                  <a:pt x="2882" y="13975"/>
                </a:moveTo>
                <a:lnTo>
                  <a:pt x="2808" y="13884"/>
                </a:lnTo>
                <a:lnTo>
                  <a:pt x="2838" y="13860"/>
                </a:lnTo>
                <a:lnTo>
                  <a:pt x="2912" y="13950"/>
                </a:lnTo>
                <a:lnTo>
                  <a:pt x="2882" y="13975"/>
                </a:lnTo>
                <a:close/>
                <a:moveTo>
                  <a:pt x="3004" y="14126"/>
                </a:moveTo>
                <a:lnTo>
                  <a:pt x="2931" y="14035"/>
                </a:lnTo>
                <a:lnTo>
                  <a:pt x="2961" y="14011"/>
                </a:lnTo>
                <a:lnTo>
                  <a:pt x="3034" y="14102"/>
                </a:lnTo>
                <a:lnTo>
                  <a:pt x="3004" y="14126"/>
                </a:lnTo>
                <a:close/>
                <a:moveTo>
                  <a:pt x="3127" y="14278"/>
                </a:moveTo>
                <a:lnTo>
                  <a:pt x="3053" y="14187"/>
                </a:lnTo>
                <a:lnTo>
                  <a:pt x="3083" y="14162"/>
                </a:lnTo>
                <a:lnTo>
                  <a:pt x="3157" y="14253"/>
                </a:lnTo>
                <a:lnTo>
                  <a:pt x="3127" y="14278"/>
                </a:lnTo>
                <a:close/>
                <a:moveTo>
                  <a:pt x="3249" y="14429"/>
                </a:moveTo>
                <a:lnTo>
                  <a:pt x="3176" y="14338"/>
                </a:lnTo>
                <a:lnTo>
                  <a:pt x="3206" y="14314"/>
                </a:lnTo>
                <a:lnTo>
                  <a:pt x="3279" y="14404"/>
                </a:lnTo>
                <a:lnTo>
                  <a:pt x="3249" y="14429"/>
                </a:lnTo>
                <a:close/>
                <a:moveTo>
                  <a:pt x="3372" y="14580"/>
                </a:moveTo>
                <a:lnTo>
                  <a:pt x="3298" y="14489"/>
                </a:lnTo>
                <a:lnTo>
                  <a:pt x="3328" y="14465"/>
                </a:lnTo>
                <a:lnTo>
                  <a:pt x="3402" y="14556"/>
                </a:lnTo>
                <a:lnTo>
                  <a:pt x="3372" y="14580"/>
                </a:lnTo>
                <a:close/>
                <a:moveTo>
                  <a:pt x="3494" y="14731"/>
                </a:moveTo>
                <a:lnTo>
                  <a:pt x="3421" y="14641"/>
                </a:lnTo>
                <a:lnTo>
                  <a:pt x="3451" y="14616"/>
                </a:lnTo>
                <a:lnTo>
                  <a:pt x="3524" y="14707"/>
                </a:lnTo>
                <a:lnTo>
                  <a:pt x="3494" y="14731"/>
                </a:lnTo>
                <a:close/>
                <a:moveTo>
                  <a:pt x="3617" y="14883"/>
                </a:moveTo>
                <a:lnTo>
                  <a:pt x="3543" y="14792"/>
                </a:lnTo>
                <a:lnTo>
                  <a:pt x="3573" y="14768"/>
                </a:lnTo>
                <a:lnTo>
                  <a:pt x="3647" y="14858"/>
                </a:lnTo>
                <a:lnTo>
                  <a:pt x="3617" y="14883"/>
                </a:lnTo>
                <a:close/>
                <a:moveTo>
                  <a:pt x="3739" y="15034"/>
                </a:moveTo>
                <a:lnTo>
                  <a:pt x="3666" y="14943"/>
                </a:lnTo>
                <a:lnTo>
                  <a:pt x="3696" y="14919"/>
                </a:lnTo>
                <a:lnTo>
                  <a:pt x="3769" y="15010"/>
                </a:lnTo>
                <a:lnTo>
                  <a:pt x="3739" y="15034"/>
                </a:lnTo>
                <a:close/>
                <a:moveTo>
                  <a:pt x="3862" y="15185"/>
                </a:moveTo>
                <a:lnTo>
                  <a:pt x="3788" y="15095"/>
                </a:lnTo>
                <a:lnTo>
                  <a:pt x="3818" y="15070"/>
                </a:lnTo>
                <a:lnTo>
                  <a:pt x="3892" y="15161"/>
                </a:lnTo>
                <a:lnTo>
                  <a:pt x="3862" y="15185"/>
                </a:lnTo>
                <a:close/>
                <a:moveTo>
                  <a:pt x="3984" y="15337"/>
                </a:moveTo>
                <a:lnTo>
                  <a:pt x="3911" y="15246"/>
                </a:lnTo>
                <a:lnTo>
                  <a:pt x="3941" y="15221"/>
                </a:lnTo>
                <a:lnTo>
                  <a:pt x="4014" y="15312"/>
                </a:lnTo>
                <a:lnTo>
                  <a:pt x="3984" y="15337"/>
                </a:lnTo>
                <a:close/>
                <a:moveTo>
                  <a:pt x="4107" y="15488"/>
                </a:moveTo>
                <a:lnTo>
                  <a:pt x="4033" y="15397"/>
                </a:lnTo>
                <a:lnTo>
                  <a:pt x="4064" y="15373"/>
                </a:lnTo>
                <a:lnTo>
                  <a:pt x="4137" y="15463"/>
                </a:lnTo>
                <a:lnTo>
                  <a:pt x="4107" y="15488"/>
                </a:lnTo>
                <a:close/>
                <a:moveTo>
                  <a:pt x="4229" y="15639"/>
                </a:moveTo>
                <a:lnTo>
                  <a:pt x="4156" y="15548"/>
                </a:lnTo>
                <a:lnTo>
                  <a:pt x="4186" y="15524"/>
                </a:lnTo>
                <a:lnTo>
                  <a:pt x="4260" y="15615"/>
                </a:lnTo>
                <a:lnTo>
                  <a:pt x="4229" y="15639"/>
                </a:lnTo>
                <a:close/>
                <a:moveTo>
                  <a:pt x="4352" y="15790"/>
                </a:moveTo>
                <a:lnTo>
                  <a:pt x="4278" y="15700"/>
                </a:lnTo>
                <a:lnTo>
                  <a:pt x="4309" y="15675"/>
                </a:lnTo>
                <a:lnTo>
                  <a:pt x="4382" y="15766"/>
                </a:lnTo>
                <a:lnTo>
                  <a:pt x="4352" y="15790"/>
                </a:lnTo>
                <a:close/>
                <a:moveTo>
                  <a:pt x="4474" y="15942"/>
                </a:moveTo>
                <a:lnTo>
                  <a:pt x="4401" y="15851"/>
                </a:lnTo>
                <a:lnTo>
                  <a:pt x="4431" y="15827"/>
                </a:lnTo>
                <a:lnTo>
                  <a:pt x="4505" y="15917"/>
                </a:lnTo>
                <a:lnTo>
                  <a:pt x="4474" y="15942"/>
                </a:lnTo>
                <a:close/>
                <a:moveTo>
                  <a:pt x="4597" y="16093"/>
                </a:moveTo>
                <a:lnTo>
                  <a:pt x="4524" y="16002"/>
                </a:lnTo>
                <a:lnTo>
                  <a:pt x="4554" y="15978"/>
                </a:lnTo>
                <a:lnTo>
                  <a:pt x="4627" y="16069"/>
                </a:lnTo>
                <a:lnTo>
                  <a:pt x="4597" y="16093"/>
                </a:lnTo>
                <a:close/>
                <a:moveTo>
                  <a:pt x="4720" y="16244"/>
                </a:moveTo>
                <a:lnTo>
                  <a:pt x="4646" y="16154"/>
                </a:lnTo>
                <a:lnTo>
                  <a:pt x="4676" y="16129"/>
                </a:lnTo>
                <a:lnTo>
                  <a:pt x="4750" y="16220"/>
                </a:lnTo>
                <a:lnTo>
                  <a:pt x="4720" y="16244"/>
                </a:lnTo>
                <a:close/>
                <a:moveTo>
                  <a:pt x="4842" y="16396"/>
                </a:moveTo>
                <a:lnTo>
                  <a:pt x="4769" y="16305"/>
                </a:lnTo>
                <a:lnTo>
                  <a:pt x="4799" y="16280"/>
                </a:lnTo>
                <a:lnTo>
                  <a:pt x="4872" y="16371"/>
                </a:lnTo>
                <a:lnTo>
                  <a:pt x="4842" y="16396"/>
                </a:lnTo>
                <a:close/>
                <a:moveTo>
                  <a:pt x="4965" y="16547"/>
                </a:moveTo>
                <a:lnTo>
                  <a:pt x="4891" y="16456"/>
                </a:lnTo>
                <a:lnTo>
                  <a:pt x="4921" y="16432"/>
                </a:lnTo>
                <a:lnTo>
                  <a:pt x="4995" y="16522"/>
                </a:lnTo>
                <a:lnTo>
                  <a:pt x="4965" y="16547"/>
                </a:lnTo>
                <a:close/>
                <a:moveTo>
                  <a:pt x="5087" y="16698"/>
                </a:moveTo>
                <a:lnTo>
                  <a:pt x="5014" y="16607"/>
                </a:lnTo>
                <a:lnTo>
                  <a:pt x="5044" y="16583"/>
                </a:lnTo>
                <a:lnTo>
                  <a:pt x="5117" y="16674"/>
                </a:lnTo>
                <a:lnTo>
                  <a:pt x="5087" y="16698"/>
                </a:lnTo>
                <a:close/>
                <a:moveTo>
                  <a:pt x="5210" y="16849"/>
                </a:moveTo>
                <a:lnTo>
                  <a:pt x="5136" y="16759"/>
                </a:lnTo>
                <a:lnTo>
                  <a:pt x="5166" y="16734"/>
                </a:lnTo>
                <a:lnTo>
                  <a:pt x="5240" y="16825"/>
                </a:lnTo>
                <a:lnTo>
                  <a:pt x="5210" y="16849"/>
                </a:lnTo>
                <a:close/>
                <a:moveTo>
                  <a:pt x="5332" y="17001"/>
                </a:moveTo>
                <a:lnTo>
                  <a:pt x="5259" y="16910"/>
                </a:lnTo>
                <a:lnTo>
                  <a:pt x="5289" y="16886"/>
                </a:lnTo>
                <a:lnTo>
                  <a:pt x="5362" y="16976"/>
                </a:lnTo>
                <a:lnTo>
                  <a:pt x="5332" y="17001"/>
                </a:lnTo>
                <a:close/>
                <a:moveTo>
                  <a:pt x="5455" y="17152"/>
                </a:moveTo>
                <a:lnTo>
                  <a:pt x="5381" y="17061"/>
                </a:lnTo>
                <a:lnTo>
                  <a:pt x="5411" y="17037"/>
                </a:lnTo>
                <a:lnTo>
                  <a:pt x="5485" y="17128"/>
                </a:lnTo>
                <a:lnTo>
                  <a:pt x="5455" y="17152"/>
                </a:lnTo>
                <a:close/>
                <a:moveTo>
                  <a:pt x="5577" y="17303"/>
                </a:moveTo>
                <a:lnTo>
                  <a:pt x="5504" y="17213"/>
                </a:lnTo>
                <a:lnTo>
                  <a:pt x="5534" y="17188"/>
                </a:lnTo>
                <a:lnTo>
                  <a:pt x="5607" y="17279"/>
                </a:lnTo>
                <a:lnTo>
                  <a:pt x="5577" y="17303"/>
                </a:lnTo>
                <a:close/>
                <a:moveTo>
                  <a:pt x="5700" y="17455"/>
                </a:moveTo>
                <a:lnTo>
                  <a:pt x="5626" y="17364"/>
                </a:lnTo>
                <a:lnTo>
                  <a:pt x="5657" y="17340"/>
                </a:lnTo>
                <a:lnTo>
                  <a:pt x="5730" y="17430"/>
                </a:lnTo>
                <a:lnTo>
                  <a:pt x="5700" y="17455"/>
                </a:lnTo>
                <a:close/>
                <a:moveTo>
                  <a:pt x="5822" y="17606"/>
                </a:moveTo>
                <a:lnTo>
                  <a:pt x="5749" y="17515"/>
                </a:lnTo>
                <a:lnTo>
                  <a:pt x="5779" y="17491"/>
                </a:lnTo>
                <a:lnTo>
                  <a:pt x="5853" y="17582"/>
                </a:lnTo>
                <a:lnTo>
                  <a:pt x="5822" y="17606"/>
                </a:lnTo>
                <a:close/>
                <a:moveTo>
                  <a:pt x="5945" y="17757"/>
                </a:moveTo>
                <a:lnTo>
                  <a:pt x="5871" y="17667"/>
                </a:lnTo>
                <a:lnTo>
                  <a:pt x="5902" y="17642"/>
                </a:lnTo>
                <a:lnTo>
                  <a:pt x="5975" y="17733"/>
                </a:lnTo>
                <a:lnTo>
                  <a:pt x="5945" y="17757"/>
                </a:lnTo>
                <a:close/>
                <a:moveTo>
                  <a:pt x="6190" y="18060"/>
                </a:moveTo>
                <a:lnTo>
                  <a:pt x="6117" y="17969"/>
                </a:lnTo>
                <a:lnTo>
                  <a:pt x="6147" y="17945"/>
                </a:lnTo>
                <a:lnTo>
                  <a:pt x="6220" y="18035"/>
                </a:lnTo>
                <a:lnTo>
                  <a:pt x="6190" y="18060"/>
                </a:lnTo>
                <a:close/>
                <a:moveTo>
                  <a:pt x="6313" y="18211"/>
                </a:moveTo>
                <a:lnTo>
                  <a:pt x="6239" y="18120"/>
                </a:lnTo>
                <a:lnTo>
                  <a:pt x="6269" y="18096"/>
                </a:lnTo>
                <a:lnTo>
                  <a:pt x="6343" y="18187"/>
                </a:lnTo>
                <a:lnTo>
                  <a:pt x="6313" y="18211"/>
                </a:lnTo>
                <a:close/>
                <a:moveTo>
                  <a:pt x="6435" y="18362"/>
                </a:moveTo>
                <a:lnTo>
                  <a:pt x="6362" y="18272"/>
                </a:lnTo>
                <a:lnTo>
                  <a:pt x="6392" y="18247"/>
                </a:lnTo>
                <a:lnTo>
                  <a:pt x="6465" y="18338"/>
                </a:lnTo>
                <a:lnTo>
                  <a:pt x="6435" y="18362"/>
                </a:lnTo>
                <a:close/>
                <a:moveTo>
                  <a:pt x="6558" y="18514"/>
                </a:moveTo>
                <a:lnTo>
                  <a:pt x="6484" y="18423"/>
                </a:lnTo>
                <a:lnTo>
                  <a:pt x="6514" y="18399"/>
                </a:lnTo>
                <a:lnTo>
                  <a:pt x="6588" y="18489"/>
                </a:lnTo>
                <a:lnTo>
                  <a:pt x="6558" y="18514"/>
                </a:lnTo>
                <a:close/>
                <a:moveTo>
                  <a:pt x="6680" y="18665"/>
                </a:moveTo>
                <a:lnTo>
                  <a:pt x="6607" y="18574"/>
                </a:lnTo>
                <a:lnTo>
                  <a:pt x="6637" y="18550"/>
                </a:lnTo>
                <a:lnTo>
                  <a:pt x="6710" y="18641"/>
                </a:lnTo>
                <a:lnTo>
                  <a:pt x="6680" y="18665"/>
                </a:lnTo>
                <a:close/>
                <a:moveTo>
                  <a:pt x="6803" y="18816"/>
                </a:moveTo>
                <a:lnTo>
                  <a:pt x="6729" y="18726"/>
                </a:lnTo>
                <a:lnTo>
                  <a:pt x="6759" y="18701"/>
                </a:lnTo>
                <a:lnTo>
                  <a:pt x="6833" y="18792"/>
                </a:lnTo>
                <a:lnTo>
                  <a:pt x="6803" y="18816"/>
                </a:lnTo>
                <a:close/>
                <a:moveTo>
                  <a:pt x="6925" y="18968"/>
                </a:moveTo>
                <a:lnTo>
                  <a:pt x="6852" y="18877"/>
                </a:lnTo>
                <a:lnTo>
                  <a:pt x="6882" y="18852"/>
                </a:lnTo>
                <a:lnTo>
                  <a:pt x="6955" y="18943"/>
                </a:lnTo>
                <a:lnTo>
                  <a:pt x="6925" y="18968"/>
                </a:lnTo>
                <a:close/>
                <a:moveTo>
                  <a:pt x="7048" y="19119"/>
                </a:moveTo>
                <a:lnTo>
                  <a:pt x="6974" y="19028"/>
                </a:lnTo>
                <a:lnTo>
                  <a:pt x="7004" y="19004"/>
                </a:lnTo>
                <a:lnTo>
                  <a:pt x="7078" y="19094"/>
                </a:lnTo>
                <a:lnTo>
                  <a:pt x="7048" y="19119"/>
                </a:lnTo>
                <a:close/>
                <a:moveTo>
                  <a:pt x="7170" y="19270"/>
                </a:moveTo>
                <a:lnTo>
                  <a:pt x="7097" y="19179"/>
                </a:lnTo>
                <a:lnTo>
                  <a:pt x="7127" y="19155"/>
                </a:lnTo>
                <a:lnTo>
                  <a:pt x="7200" y="19246"/>
                </a:lnTo>
                <a:lnTo>
                  <a:pt x="7170" y="19270"/>
                </a:lnTo>
                <a:close/>
                <a:moveTo>
                  <a:pt x="7293" y="19421"/>
                </a:moveTo>
                <a:lnTo>
                  <a:pt x="7219" y="19331"/>
                </a:lnTo>
                <a:lnTo>
                  <a:pt x="7250" y="19306"/>
                </a:lnTo>
                <a:lnTo>
                  <a:pt x="7323" y="19397"/>
                </a:lnTo>
                <a:lnTo>
                  <a:pt x="7293" y="19421"/>
                </a:lnTo>
                <a:close/>
                <a:moveTo>
                  <a:pt x="7415" y="19573"/>
                </a:moveTo>
                <a:lnTo>
                  <a:pt x="7342" y="19482"/>
                </a:lnTo>
                <a:lnTo>
                  <a:pt x="7372" y="19458"/>
                </a:lnTo>
                <a:lnTo>
                  <a:pt x="7446" y="19548"/>
                </a:lnTo>
                <a:lnTo>
                  <a:pt x="7415" y="19573"/>
                </a:lnTo>
                <a:close/>
                <a:moveTo>
                  <a:pt x="7538" y="19724"/>
                </a:moveTo>
                <a:lnTo>
                  <a:pt x="7464" y="19633"/>
                </a:lnTo>
                <a:lnTo>
                  <a:pt x="7495" y="19609"/>
                </a:lnTo>
                <a:lnTo>
                  <a:pt x="7568" y="19700"/>
                </a:lnTo>
                <a:lnTo>
                  <a:pt x="7538" y="19724"/>
                </a:lnTo>
                <a:close/>
                <a:moveTo>
                  <a:pt x="7660" y="19875"/>
                </a:moveTo>
                <a:lnTo>
                  <a:pt x="7587" y="19785"/>
                </a:lnTo>
                <a:lnTo>
                  <a:pt x="7617" y="19760"/>
                </a:lnTo>
                <a:lnTo>
                  <a:pt x="7691" y="19851"/>
                </a:lnTo>
                <a:lnTo>
                  <a:pt x="7660" y="19875"/>
                </a:lnTo>
                <a:close/>
                <a:moveTo>
                  <a:pt x="7783" y="20027"/>
                </a:moveTo>
                <a:lnTo>
                  <a:pt x="7710" y="19936"/>
                </a:lnTo>
                <a:lnTo>
                  <a:pt x="7740" y="19911"/>
                </a:lnTo>
                <a:lnTo>
                  <a:pt x="7813" y="20002"/>
                </a:lnTo>
                <a:lnTo>
                  <a:pt x="7783" y="20027"/>
                </a:lnTo>
                <a:close/>
                <a:moveTo>
                  <a:pt x="7906" y="20178"/>
                </a:moveTo>
                <a:lnTo>
                  <a:pt x="7832" y="20087"/>
                </a:lnTo>
                <a:lnTo>
                  <a:pt x="7862" y="20063"/>
                </a:lnTo>
                <a:lnTo>
                  <a:pt x="7936" y="20153"/>
                </a:lnTo>
                <a:lnTo>
                  <a:pt x="7906" y="20178"/>
                </a:lnTo>
                <a:close/>
                <a:moveTo>
                  <a:pt x="8028" y="20329"/>
                </a:moveTo>
                <a:lnTo>
                  <a:pt x="7955" y="20238"/>
                </a:lnTo>
                <a:lnTo>
                  <a:pt x="7985" y="20214"/>
                </a:lnTo>
                <a:lnTo>
                  <a:pt x="8058" y="20305"/>
                </a:lnTo>
                <a:lnTo>
                  <a:pt x="8028" y="20329"/>
                </a:lnTo>
                <a:close/>
                <a:moveTo>
                  <a:pt x="8151" y="20481"/>
                </a:moveTo>
                <a:lnTo>
                  <a:pt x="8077" y="20390"/>
                </a:lnTo>
                <a:lnTo>
                  <a:pt x="8107" y="20365"/>
                </a:lnTo>
                <a:lnTo>
                  <a:pt x="8181" y="20456"/>
                </a:lnTo>
                <a:lnTo>
                  <a:pt x="8151" y="20481"/>
                </a:lnTo>
                <a:close/>
                <a:moveTo>
                  <a:pt x="8273" y="20632"/>
                </a:moveTo>
                <a:lnTo>
                  <a:pt x="8200" y="20541"/>
                </a:lnTo>
                <a:lnTo>
                  <a:pt x="8230" y="20517"/>
                </a:lnTo>
                <a:lnTo>
                  <a:pt x="8303" y="20607"/>
                </a:lnTo>
                <a:lnTo>
                  <a:pt x="8273" y="20632"/>
                </a:lnTo>
                <a:close/>
                <a:moveTo>
                  <a:pt x="8396" y="20783"/>
                </a:moveTo>
                <a:lnTo>
                  <a:pt x="8322" y="20692"/>
                </a:lnTo>
                <a:lnTo>
                  <a:pt x="8352" y="20668"/>
                </a:lnTo>
                <a:lnTo>
                  <a:pt x="8426" y="20759"/>
                </a:lnTo>
                <a:lnTo>
                  <a:pt x="8396" y="20783"/>
                </a:lnTo>
                <a:close/>
                <a:moveTo>
                  <a:pt x="8518" y="20934"/>
                </a:moveTo>
                <a:lnTo>
                  <a:pt x="8445" y="20844"/>
                </a:lnTo>
                <a:lnTo>
                  <a:pt x="8475" y="20819"/>
                </a:lnTo>
                <a:lnTo>
                  <a:pt x="8548" y="20910"/>
                </a:lnTo>
                <a:lnTo>
                  <a:pt x="8518" y="20934"/>
                </a:lnTo>
                <a:close/>
                <a:moveTo>
                  <a:pt x="8641" y="21086"/>
                </a:moveTo>
                <a:lnTo>
                  <a:pt x="8567" y="20995"/>
                </a:lnTo>
                <a:lnTo>
                  <a:pt x="8597" y="20970"/>
                </a:lnTo>
                <a:lnTo>
                  <a:pt x="8671" y="21061"/>
                </a:lnTo>
                <a:lnTo>
                  <a:pt x="8641" y="21086"/>
                </a:lnTo>
                <a:close/>
                <a:moveTo>
                  <a:pt x="8763" y="21237"/>
                </a:moveTo>
                <a:lnTo>
                  <a:pt x="8690" y="21146"/>
                </a:lnTo>
                <a:lnTo>
                  <a:pt x="8720" y="21122"/>
                </a:lnTo>
                <a:lnTo>
                  <a:pt x="8793" y="21213"/>
                </a:lnTo>
                <a:lnTo>
                  <a:pt x="8763" y="21237"/>
                </a:lnTo>
                <a:close/>
                <a:moveTo>
                  <a:pt x="8886" y="21388"/>
                </a:moveTo>
                <a:lnTo>
                  <a:pt x="8812" y="21298"/>
                </a:lnTo>
                <a:lnTo>
                  <a:pt x="8842" y="21273"/>
                </a:lnTo>
                <a:lnTo>
                  <a:pt x="8916" y="21364"/>
                </a:lnTo>
                <a:lnTo>
                  <a:pt x="8886" y="21388"/>
                </a:lnTo>
                <a:close/>
                <a:moveTo>
                  <a:pt x="9008" y="21540"/>
                </a:moveTo>
                <a:lnTo>
                  <a:pt x="8935" y="21449"/>
                </a:lnTo>
                <a:lnTo>
                  <a:pt x="8965" y="21424"/>
                </a:lnTo>
                <a:lnTo>
                  <a:pt x="9038" y="21515"/>
                </a:lnTo>
                <a:lnTo>
                  <a:pt x="9008" y="21540"/>
                </a:lnTo>
                <a:close/>
                <a:moveTo>
                  <a:pt x="9131" y="21691"/>
                </a:moveTo>
                <a:lnTo>
                  <a:pt x="9057" y="21600"/>
                </a:lnTo>
                <a:lnTo>
                  <a:pt x="9088" y="21576"/>
                </a:lnTo>
                <a:lnTo>
                  <a:pt x="9161" y="21666"/>
                </a:lnTo>
                <a:lnTo>
                  <a:pt x="9131" y="21691"/>
                </a:lnTo>
                <a:close/>
                <a:moveTo>
                  <a:pt x="9253" y="21842"/>
                </a:moveTo>
                <a:lnTo>
                  <a:pt x="9180" y="21751"/>
                </a:lnTo>
                <a:lnTo>
                  <a:pt x="9210" y="21727"/>
                </a:lnTo>
                <a:lnTo>
                  <a:pt x="9284" y="21818"/>
                </a:lnTo>
                <a:lnTo>
                  <a:pt x="9253" y="21842"/>
                </a:lnTo>
                <a:close/>
                <a:moveTo>
                  <a:pt x="9376" y="21993"/>
                </a:moveTo>
                <a:lnTo>
                  <a:pt x="9302" y="21903"/>
                </a:lnTo>
                <a:lnTo>
                  <a:pt x="9333" y="21878"/>
                </a:lnTo>
                <a:lnTo>
                  <a:pt x="9406" y="21969"/>
                </a:lnTo>
                <a:lnTo>
                  <a:pt x="9376" y="21993"/>
                </a:lnTo>
                <a:close/>
                <a:moveTo>
                  <a:pt x="9499" y="22145"/>
                </a:moveTo>
                <a:lnTo>
                  <a:pt x="9425" y="22054"/>
                </a:lnTo>
                <a:lnTo>
                  <a:pt x="9455" y="22030"/>
                </a:lnTo>
                <a:lnTo>
                  <a:pt x="9529" y="22120"/>
                </a:lnTo>
                <a:lnTo>
                  <a:pt x="9499" y="22145"/>
                </a:lnTo>
                <a:close/>
                <a:moveTo>
                  <a:pt x="9621" y="22296"/>
                </a:moveTo>
                <a:lnTo>
                  <a:pt x="9548" y="22205"/>
                </a:lnTo>
                <a:lnTo>
                  <a:pt x="9578" y="22181"/>
                </a:lnTo>
                <a:lnTo>
                  <a:pt x="9651" y="22272"/>
                </a:lnTo>
                <a:lnTo>
                  <a:pt x="9621" y="22296"/>
                </a:lnTo>
                <a:close/>
                <a:moveTo>
                  <a:pt x="9744" y="22447"/>
                </a:moveTo>
                <a:lnTo>
                  <a:pt x="9670" y="22357"/>
                </a:lnTo>
                <a:lnTo>
                  <a:pt x="9700" y="22332"/>
                </a:lnTo>
                <a:lnTo>
                  <a:pt x="9774" y="22423"/>
                </a:lnTo>
                <a:lnTo>
                  <a:pt x="9744" y="22447"/>
                </a:lnTo>
                <a:close/>
                <a:moveTo>
                  <a:pt x="9866" y="22599"/>
                </a:moveTo>
                <a:lnTo>
                  <a:pt x="9793" y="22508"/>
                </a:lnTo>
                <a:lnTo>
                  <a:pt x="9823" y="22483"/>
                </a:lnTo>
                <a:lnTo>
                  <a:pt x="9896" y="22574"/>
                </a:lnTo>
                <a:lnTo>
                  <a:pt x="9866" y="22599"/>
                </a:lnTo>
                <a:close/>
                <a:moveTo>
                  <a:pt x="9989" y="22750"/>
                </a:moveTo>
                <a:lnTo>
                  <a:pt x="9915" y="22659"/>
                </a:lnTo>
                <a:lnTo>
                  <a:pt x="9945" y="22635"/>
                </a:lnTo>
                <a:lnTo>
                  <a:pt x="10019" y="22725"/>
                </a:lnTo>
                <a:lnTo>
                  <a:pt x="9989" y="22750"/>
                </a:lnTo>
                <a:close/>
                <a:moveTo>
                  <a:pt x="10111" y="22901"/>
                </a:moveTo>
                <a:lnTo>
                  <a:pt x="10038" y="22810"/>
                </a:lnTo>
                <a:lnTo>
                  <a:pt x="10068" y="22786"/>
                </a:lnTo>
                <a:lnTo>
                  <a:pt x="10141" y="22877"/>
                </a:lnTo>
                <a:lnTo>
                  <a:pt x="10111" y="22901"/>
                </a:lnTo>
                <a:close/>
                <a:moveTo>
                  <a:pt x="10234" y="23052"/>
                </a:moveTo>
                <a:lnTo>
                  <a:pt x="10160" y="22962"/>
                </a:lnTo>
                <a:lnTo>
                  <a:pt x="10190" y="22937"/>
                </a:lnTo>
                <a:lnTo>
                  <a:pt x="10264" y="23028"/>
                </a:lnTo>
                <a:lnTo>
                  <a:pt x="10234" y="23052"/>
                </a:lnTo>
                <a:close/>
                <a:moveTo>
                  <a:pt x="10356" y="23204"/>
                </a:moveTo>
                <a:lnTo>
                  <a:pt x="10283" y="23113"/>
                </a:lnTo>
                <a:lnTo>
                  <a:pt x="10313" y="23089"/>
                </a:lnTo>
                <a:lnTo>
                  <a:pt x="10386" y="23179"/>
                </a:lnTo>
                <a:lnTo>
                  <a:pt x="10356" y="23204"/>
                </a:lnTo>
                <a:close/>
                <a:moveTo>
                  <a:pt x="21000" y="25143"/>
                </a:moveTo>
                <a:lnTo>
                  <a:pt x="21000" y="25086"/>
                </a:lnTo>
                <a:lnTo>
                  <a:pt x="20989" y="25074"/>
                </a:lnTo>
                <a:lnTo>
                  <a:pt x="20960" y="25100"/>
                </a:lnTo>
                <a:lnTo>
                  <a:pt x="21000" y="25143"/>
                </a:lnTo>
                <a:close/>
                <a:moveTo>
                  <a:pt x="19691" y="23723"/>
                </a:moveTo>
                <a:lnTo>
                  <a:pt x="19610" y="23636"/>
                </a:lnTo>
                <a:lnTo>
                  <a:pt x="19639" y="23609"/>
                </a:lnTo>
                <a:lnTo>
                  <a:pt x="19719" y="23697"/>
                </a:lnTo>
                <a:lnTo>
                  <a:pt x="19691" y="23723"/>
                </a:lnTo>
                <a:close/>
                <a:moveTo>
                  <a:pt x="19826" y="23870"/>
                </a:moveTo>
                <a:lnTo>
                  <a:pt x="19745" y="23782"/>
                </a:lnTo>
                <a:lnTo>
                  <a:pt x="19774" y="23756"/>
                </a:lnTo>
                <a:lnTo>
                  <a:pt x="19854" y="23843"/>
                </a:lnTo>
                <a:lnTo>
                  <a:pt x="19826" y="23870"/>
                </a:lnTo>
                <a:close/>
                <a:moveTo>
                  <a:pt x="19961" y="24016"/>
                </a:moveTo>
                <a:lnTo>
                  <a:pt x="19880" y="23929"/>
                </a:lnTo>
                <a:lnTo>
                  <a:pt x="19909" y="23902"/>
                </a:lnTo>
                <a:lnTo>
                  <a:pt x="19989" y="23990"/>
                </a:lnTo>
                <a:lnTo>
                  <a:pt x="19961" y="24016"/>
                </a:lnTo>
                <a:close/>
                <a:moveTo>
                  <a:pt x="20096" y="24162"/>
                </a:moveTo>
                <a:lnTo>
                  <a:pt x="20015" y="24075"/>
                </a:lnTo>
                <a:lnTo>
                  <a:pt x="20044" y="24049"/>
                </a:lnTo>
                <a:lnTo>
                  <a:pt x="20124" y="24136"/>
                </a:lnTo>
                <a:lnTo>
                  <a:pt x="20096" y="24162"/>
                </a:lnTo>
                <a:close/>
                <a:moveTo>
                  <a:pt x="20231" y="24309"/>
                </a:moveTo>
                <a:lnTo>
                  <a:pt x="20150" y="24221"/>
                </a:lnTo>
                <a:lnTo>
                  <a:pt x="20179" y="24195"/>
                </a:lnTo>
                <a:lnTo>
                  <a:pt x="20259" y="24283"/>
                </a:lnTo>
                <a:lnTo>
                  <a:pt x="20231" y="24309"/>
                </a:lnTo>
                <a:close/>
                <a:moveTo>
                  <a:pt x="20366" y="24455"/>
                </a:moveTo>
                <a:lnTo>
                  <a:pt x="20285" y="24368"/>
                </a:lnTo>
                <a:lnTo>
                  <a:pt x="20314" y="24342"/>
                </a:lnTo>
                <a:lnTo>
                  <a:pt x="20394" y="24429"/>
                </a:lnTo>
                <a:lnTo>
                  <a:pt x="20366" y="24455"/>
                </a:lnTo>
                <a:close/>
                <a:moveTo>
                  <a:pt x="20501" y="24602"/>
                </a:moveTo>
                <a:lnTo>
                  <a:pt x="20420" y="24514"/>
                </a:lnTo>
                <a:lnTo>
                  <a:pt x="20449" y="24488"/>
                </a:lnTo>
                <a:lnTo>
                  <a:pt x="20529" y="24576"/>
                </a:lnTo>
                <a:lnTo>
                  <a:pt x="20501" y="24602"/>
                </a:lnTo>
                <a:close/>
                <a:moveTo>
                  <a:pt x="20636" y="24748"/>
                </a:moveTo>
                <a:lnTo>
                  <a:pt x="20555" y="24661"/>
                </a:lnTo>
                <a:lnTo>
                  <a:pt x="20584" y="24635"/>
                </a:lnTo>
                <a:lnTo>
                  <a:pt x="20664" y="24722"/>
                </a:lnTo>
                <a:lnTo>
                  <a:pt x="20636" y="24748"/>
                </a:lnTo>
                <a:close/>
                <a:moveTo>
                  <a:pt x="20771" y="24895"/>
                </a:moveTo>
                <a:lnTo>
                  <a:pt x="20690" y="24807"/>
                </a:lnTo>
                <a:lnTo>
                  <a:pt x="20719" y="24781"/>
                </a:lnTo>
                <a:lnTo>
                  <a:pt x="20799" y="24869"/>
                </a:lnTo>
                <a:lnTo>
                  <a:pt x="20771" y="24895"/>
                </a:lnTo>
                <a:close/>
                <a:moveTo>
                  <a:pt x="20906" y="25041"/>
                </a:moveTo>
                <a:lnTo>
                  <a:pt x="20825" y="24954"/>
                </a:lnTo>
                <a:lnTo>
                  <a:pt x="20854" y="24928"/>
                </a:lnTo>
                <a:lnTo>
                  <a:pt x="20934" y="25015"/>
                </a:lnTo>
                <a:lnTo>
                  <a:pt x="20906" y="25041"/>
                </a:lnTo>
                <a:close/>
                <a:moveTo>
                  <a:pt x="19232" y="15889"/>
                </a:moveTo>
                <a:lnTo>
                  <a:pt x="19229" y="15800"/>
                </a:lnTo>
                <a:cubicBezTo>
                  <a:pt x="19212" y="15800"/>
                  <a:pt x="19195" y="15797"/>
                  <a:pt x="19179" y="15793"/>
                </a:cubicBezTo>
                <a:lnTo>
                  <a:pt x="19153" y="15859"/>
                </a:lnTo>
                <a:lnTo>
                  <a:pt x="19117" y="15845"/>
                </a:lnTo>
                <a:lnTo>
                  <a:pt x="19142" y="15781"/>
                </a:lnTo>
                <a:cubicBezTo>
                  <a:pt x="19059" y="15745"/>
                  <a:pt x="19000" y="15662"/>
                  <a:pt x="19000" y="15565"/>
                </a:cubicBezTo>
                <a:cubicBezTo>
                  <a:pt x="19000" y="15500"/>
                  <a:pt x="19027" y="15441"/>
                  <a:pt x="19070" y="15398"/>
                </a:cubicBezTo>
                <a:lnTo>
                  <a:pt x="19014" y="15332"/>
                </a:lnTo>
                <a:lnTo>
                  <a:pt x="19043" y="15307"/>
                </a:lnTo>
                <a:lnTo>
                  <a:pt x="19099" y="15373"/>
                </a:lnTo>
                <a:cubicBezTo>
                  <a:pt x="19138" y="15346"/>
                  <a:pt x="19184" y="15330"/>
                  <a:pt x="19235" y="15330"/>
                </a:cubicBezTo>
                <a:cubicBezTo>
                  <a:pt x="19301" y="15330"/>
                  <a:pt x="19361" y="15358"/>
                  <a:pt x="19404" y="15402"/>
                </a:cubicBezTo>
                <a:lnTo>
                  <a:pt x="19466" y="15353"/>
                </a:lnTo>
                <a:lnTo>
                  <a:pt x="19490" y="15384"/>
                </a:lnTo>
                <a:lnTo>
                  <a:pt x="19429" y="15432"/>
                </a:lnTo>
                <a:cubicBezTo>
                  <a:pt x="19455" y="15470"/>
                  <a:pt x="19470" y="15516"/>
                  <a:pt x="19470" y="15565"/>
                </a:cubicBezTo>
                <a:cubicBezTo>
                  <a:pt x="19470" y="15594"/>
                  <a:pt x="19465" y="15622"/>
                  <a:pt x="19455" y="15648"/>
                </a:cubicBezTo>
                <a:lnTo>
                  <a:pt x="19537" y="15685"/>
                </a:lnTo>
                <a:lnTo>
                  <a:pt x="19521" y="15720"/>
                </a:lnTo>
                <a:lnTo>
                  <a:pt x="19438" y="15683"/>
                </a:lnTo>
                <a:cubicBezTo>
                  <a:pt x="19403" y="15744"/>
                  <a:pt x="19340" y="15788"/>
                  <a:pt x="19268" y="15798"/>
                </a:cubicBezTo>
                <a:lnTo>
                  <a:pt x="19270" y="15888"/>
                </a:lnTo>
                <a:lnTo>
                  <a:pt x="19232" y="15889"/>
                </a:lnTo>
                <a:close/>
                <a:moveTo>
                  <a:pt x="19237" y="16084"/>
                </a:moveTo>
                <a:lnTo>
                  <a:pt x="19234" y="15967"/>
                </a:lnTo>
                <a:lnTo>
                  <a:pt x="19273" y="15966"/>
                </a:lnTo>
                <a:lnTo>
                  <a:pt x="19276" y="16083"/>
                </a:lnTo>
                <a:lnTo>
                  <a:pt x="19237" y="16084"/>
                </a:lnTo>
                <a:close/>
                <a:moveTo>
                  <a:pt x="19243" y="16278"/>
                </a:moveTo>
                <a:lnTo>
                  <a:pt x="19239" y="16162"/>
                </a:lnTo>
                <a:lnTo>
                  <a:pt x="19278" y="16161"/>
                </a:lnTo>
                <a:lnTo>
                  <a:pt x="19282" y="16277"/>
                </a:lnTo>
                <a:lnTo>
                  <a:pt x="19243" y="16278"/>
                </a:lnTo>
                <a:close/>
                <a:moveTo>
                  <a:pt x="19248" y="16473"/>
                </a:moveTo>
                <a:lnTo>
                  <a:pt x="19245" y="16356"/>
                </a:lnTo>
                <a:lnTo>
                  <a:pt x="19284" y="16355"/>
                </a:lnTo>
                <a:lnTo>
                  <a:pt x="19287" y="16472"/>
                </a:lnTo>
                <a:lnTo>
                  <a:pt x="19248" y="16473"/>
                </a:lnTo>
                <a:close/>
                <a:moveTo>
                  <a:pt x="19254" y="16667"/>
                </a:moveTo>
                <a:lnTo>
                  <a:pt x="19251" y="16551"/>
                </a:lnTo>
                <a:lnTo>
                  <a:pt x="19289" y="16550"/>
                </a:lnTo>
                <a:lnTo>
                  <a:pt x="19293" y="16666"/>
                </a:lnTo>
                <a:lnTo>
                  <a:pt x="19254" y="16667"/>
                </a:lnTo>
                <a:close/>
                <a:moveTo>
                  <a:pt x="19260" y="16862"/>
                </a:moveTo>
                <a:lnTo>
                  <a:pt x="19256" y="16745"/>
                </a:lnTo>
                <a:lnTo>
                  <a:pt x="19295" y="16744"/>
                </a:lnTo>
                <a:lnTo>
                  <a:pt x="19298" y="16861"/>
                </a:lnTo>
                <a:lnTo>
                  <a:pt x="19260" y="16862"/>
                </a:lnTo>
                <a:close/>
                <a:moveTo>
                  <a:pt x="19265" y="17057"/>
                </a:moveTo>
                <a:lnTo>
                  <a:pt x="19262" y="16940"/>
                </a:lnTo>
                <a:lnTo>
                  <a:pt x="19301" y="16939"/>
                </a:lnTo>
                <a:lnTo>
                  <a:pt x="19304" y="17055"/>
                </a:lnTo>
                <a:lnTo>
                  <a:pt x="19265" y="17057"/>
                </a:lnTo>
                <a:close/>
                <a:moveTo>
                  <a:pt x="19271" y="17251"/>
                </a:moveTo>
                <a:lnTo>
                  <a:pt x="19267" y="17134"/>
                </a:lnTo>
                <a:lnTo>
                  <a:pt x="19306" y="17133"/>
                </a:lnTo>
                <a:lnTo>
                  <a:pt x="19310" y="17250"/>
                </a:lnTo>
                <a:lnTo>
                  <a:pt x="19271" y="17251"/>
                </a:lnTo>
                <a:close/>
                <a:moveTo>
                  <a:pt x="19276" y="17446"/>
                </a:moveTo>
                <a:lnTo>
                  <a:pt x="19273" y="17329"/>
                </a:lnTo>
                <a:lnTo>
                  <a:pt x="19312" y="17328"/>
                </a:lnTo>
                <a:lnTo>
                  <a:pt x="19315" y="17445"/>
                </a:lnTo>
                <a:lnTo>
                  <a:pt x="19276" y="17446"/>
                </a:lnTo>
                <a:close/>
                <a:moveTo>
                  <a:pt x="19282" y="17640"/>
                </a:moveTo>
                <a:lnTo>
                  <a:pt x="19279" y="17524"/>
                </a:lnTo>
                <a:lnTo>
                  <a:pt x="19318" y="17522"/>
                </a:lnTo>
                <a:lnTo>
                  <a:pt x="19321" y="17639"/>
                </a:lnTo>
                <a:lnTo>
                  <a:pt x="19282" y="17640"/>
                </a:lnTo>
                <a:close/>
                <a:moveTo>
                  <a:pt x="19288" y="17835"/>
                </a:moveTo>
                <a:lnTo>
                  <a:pt x="19284" y="17718"/>
                </a:lnTo>
                <a:lnTo>
                  <a:pt x="19323" y="17717"/>
                </a:lnTo>
                <a:lnTo>
                  <a:pt x="19326" y="17834"/>
                </a:lnTo>
                <a:lnTo>
                  <a:pt x="19288" y="17835"/>
                </a:lnTo>
                <a:close/>
                <a:moveTo>
                  <a:pt x="19293" y="18029"/>
                </a:moveTo>
                <a:lnTo>
                  <a:pt x="19290" y="17913"/>
                </a:lnTo>
                <a:lnTo>
                  <a:pt x="19329" y="17911"/>
                </a:lnTo>
                <a:lnTo>
                  <a:pt x="19332" y="18028"/>
                </a:lnTo>
                <a:lnTo>
                  <a:pt x="19293" y="18029"/>
                </a:lnTo>
                <a:close/>
                <a:moveTo>
                  <a:pt x="19299" y="18224"/>
                </a:moveTo>
                <a:lnTo>
                  <a:pt x="19296" y="18107"/>
                </a:lnTo>
                <a:lnTo>
                  <a:pt x="19334" y="18106"/>
                </a:lnTo>
                <a:lnTo>
                  <a:pt x="19338" y="18223"/>
                </a:lnTo>
                <a:lnTo>
                  <a:pt x="19299" y="18224"/>
                </a:lnTo>
                <a:close/>
                <a:moveTo>
                  <a:pt x="19305" y="18418"/>
                </a:moveTo>
                <a:lnTo>
                  <a:pt x="19301" y="18302"/>
                </a:lnTo>
                <a:lnTo>
                  <a:pt x="19340" y="18301"/>
                </a:lnTo>
                <a:lnTo>
                  <a:pt x="19343" y="18417"/>
                </a:lnTo>
                <a:lnTo>
                  <a:pt x="19305" y="18418"/>
                </a:lnTo>
                <a:close/>
                <a:moveTo>
                  <a:pt x="19310" y="18613"/>
                </a:moveTo>
                <a:lnTo>
                  <a:pt x="19307" y="18496"/>
                </a:lnTo>
                <a:lnTo>
                  <a:pt x="19346" y="18495"/>
                </a:lnTo>
                <a:lnTo>
                  <a:pt x="19349" y="18612"/>
                </a:lnTo>
                <a:lnTo>
                  <a:pt x="19310" y="18613"/>
                </a:lnTo>
                <a:close/>
                <a:moveTo>
                  <a:pt x="19316" y="18807"/>
                </a:moveTo>
                <a:lnTo>
                  <a:pt x="19312" y="18691"/>
                </a:lnTo>
                <a:lnTo>
                  <a:pt x="19351" y="18690"/>
                </a:lnTo>
                <a:lnTo>
                  <a:pt x="19355" y="18806"/>
                </a:lnTo>
                <a:lnTo>
                  <a:pt x="19316" y="18807"/>
                </a:lnTo>
                <a:close/>
                <a:moveTo>
                  <a:pt x="19321" y="19002"/>
                </a:moveTo>
                <a:lnTo>
                  <a:pt x="19318" y="18885"/>
                </a:lnTo>
                <a:lnTo>
                  <a:pt x="19357" y="18884"/>
                </a:lnTo>
                <a:lnTo>
                  <a:pt x="19360" y="19001"/>
                </a:lnTo>
                <a:lnTo>
                  <a:pt x="19321" y="19002"/>
                </a:lnTo>
                <a:close/>
                <a:moveTo>
                  <a:pt x="19327" y="19197"/>
                </a:moveTo>
                <a:lnTo>
                  <a:pt x="19324" y="19080"/>
                </a:lnTo>
                <a:lnTo>
                  <a:pt x="19362" y="19079"/>
                </a:lnTo>
                <a:lnTo>
                  <a:pt x="19366" y="19195"/>
                </a:lnTo>
                <a:lnTo>
                  <a:pt x="19327" y="19197"/>
                </a:lnTo>
                <a:close/>
                <a:moveTo>
                  <a:pt x="19333" y="19391"/>
                </a:moveTo>
                <a:lnTo>
                  <a:pt x="19329" y="19274"/>
                </a:lnTo>
                <a:lnTo>
                  <a:pt x="19368" y="19273"/>
                </a:lnTo>
                <a:lnTo>
                  <a:pt x="19371" y="19390"/>
                </a:lnTo>
                <a:lnTo>
                  <a:pt x="19333" y="19391"/>
                </a:lnTo>
                <a:close/>
                <a:moveTo>
                  <a:pt x="19338" y="19586"/>
                </a:moveTo>
                <a:lnTo>
                  <a:pt x="19335" y="19469"/>
                </a:lnTo>
                <a:lnTo>
                  <a:pt x="19374" y="19468"/>
                </a:lnTo>
                <a:lnTo>
                  <a:pt x="19377" y="19584"/>
                </a:lnTo>
                <a:lnTo>
                  <a:pt x="19338" y="19586"/>
                </a:lnTo>
                <a:close/>
                <a:moveTo>
                  <a:pt x="19344" y="19780"/>
                </a:moveTo>
                <a:lnTo>
                  <a:pt x="19340" y="19663"/>
                </a:lnTo>
                <a:lnTo>
                  <a:pt x="19379" y="19662"/>
                </a:lnTo>
                <a:lnTo>
                  <a:pt x="19383" y="19779"/>
                </a:lnTo>
                <a:lnTo>
                  <a:pt x="19344" y="19780"/>
                </a:lnTo>
                <a:close/>
                <a:moveTo>
                  <a:pt x="19349" y="19975"/>
                </a:moveTo>
                <a:lnTo>
                  <a:pt x="19346" y="19858"/>
                </a:lnTo>
                <a:lnTo>
                  <a:pt x="19385" y="19857"/>
                </a:lnTo>
                <a:lnTo>
                  <a:pt x="19388" y="19974"/>
                </a:lnTo>
                <a:lnTo>
                  <a:pt x="19349" y="19975"/>
                </a:lnTo>
                <a:close/>
                <a:moveTo>
                  <a:pt x="19355" y="20169"/>
                </a:moveTo>
                <a:lnTo>
                  <a:pt x="19352" y="20053"/>
                </a:lnTo>
                <a:lnTo>
                  <a:pt x="19391" y="20051"/>
                </a:lnTo>
                <a:lnTo>
                  <a:pt x="19394" y="20168"/>
                </a:lnTo>
                <a:lnTo>
                  <a:pt x="19355" y="20169"/>
                </a:lnTo>
                <a:close/>
                <a:moveTo>
                  <a:pt x="19361" y="20364"/>
                </a:moveTo>
                <a:lnTo>
                  <a:pt x="19357" y="20247"/>
                </a:lnTo>
                <a:lnTo>
                  <a:pt x="19396" y="20246"/>
                </a:lnTo>
                <a:lnTo>
                  <a:pt x="19400" y="20363"/>
                </a:lnTo>
                <a:lnTo>
                  <a:pt x="19361" y="20364"/>
                </a:lnTo>
                <a:close/>
                <a:moveTo>
                  <a:pt x="19366" y="20558"/>
                </a:moveTo>
                <a:lnTo>
                  <a:pt x="19363" y="20442"/>
                </a:lnTo>
                <a:lnTo>
                  <a:pt x="19402" y="20441"/>
                </a:lnTo>
                <a:lnTo>
                  <a:pt x="19405" y="20557"/>
                </a:lnTo>
                <a:lnTo>
                  <a:pt x="19366" y="20558"/>
                </a:lnTo>
                <a:close/>
                <a:moveTo>
                  <a:pt x="19372" y="20753"/>
                </a:moveTo>
                <a:lnTo>
                  <a:pt x="19369" y="20636"/>
                </a:lnTo>
                <a:lnTo>
                  <a:pt x="19407" y="20635"/>
                </a:lnTo>
                <a:lnTo>
                  <a:pt x="19411" y="20752"/>
                </a:lnTo>
                <a:lnTo>
                  <a:pt x="19372" y="20753"/>
                </a:lnTo>
                <a:close/>
                <a:moveTo>
                  <a:pt x="19378" y="20947"/>
                </a:moveTo>
                <a:lnTo>
                  <a:pt x="19374" y="20831"/>
                </a:lnTo>
                <a:lnTo>
                  <a:pt x="19413" y="20830"/>
                </a:lnTo>
                <a:lnTo>
                  <a:pt x="19416" y="20946"/>
                </a:lnTo>
                <a:lnTo>
                  <a:pt x="19378" y="20947"/>
                </a:lnTo>
                <a:close/>
                <a:moveTo>
                  <a:pt x="19383" y="21142"/>
                </a:moveTo>
                <a:lnTo>
                  <a:pt x="19380" y="21025"/>
                </a:lnTo>
                <a:lnTo>
                  <a:pt x="19419" y="21024"/>
                </a:lnTo>
                <a:lnTo>
                  <a:pt x="19422" y="21141"/>
                </a:lnTo>
                <a:lnTo>
                  <a:pt x="19383" y="21142"/>
                </a:lnTo>
                <a:close/>
                <a:moveTo>
                  <a:pt x="19389" y="21336"/>
                </a:moveTo>
                <a:lnTo>
                  <a:pt x="19385" y="21220"/>
                </a:lnTo>
                <a:lnTo>
                  <a:pt x="19424" y="21219"/>
                </a:lnTo>
                <a:lnTo>
                  <a:pt x="19428" y="21335"/>
                </a:lnTo>
                <a:lnTo>
                  <a:pt x="19389" y="21336"/>
                </a:lnTo>
                <a:close/>
                <a:moveTo>
                  <a:pt x="19394" y="21531"/>
                </a:moveTo>
                <a:lnTo>
                  <a:pt x="19391" y="21414"/>
                </a:lnTo>
                <a:lnTo>
                  <a:pt x="19430" y="21413"/>
                </a:lnTo>
                <a:lnTo>
                  <a:pt x="19433" y="21530"/>
                </a:lnTo>
                <a:lnTo>
                  <a:pt x="19394" y="21531"/>
                </a:lnTo>
                <a:close/>
                <a:moveTo>
                  <a:pt x="19400" y="21726"/>
                </a:moveTo>
                <a:lnTo>
                  <a:pt x="19397" y="21609"/>
                </a:lnTo>
                <a:lnTo>
                  <a:pt x="19435" y="21608"/>
                </a:lnTo>
                <a:lnTo>
                  <a:pt x="19439" y="21724"/>
                </a:lnTo>
                <a:lnTo>
                  <a:pt x="19400" y="21726"/>
                </a:lnTo>
                <a:close/>
                <a:moveTo>
                  <a:pt x="19406" y="21920"/>
                </a:moveTo>
                <a:lnTo>
                  <a:pt x="19402" y="21803"/>
                </a:lnTo>
                <a:lnTo>
                  <a:pt x="19441" y="21802"/>
                </a:lnTo>
                <a:lnTo>
                  <a:pt x="19444" y="21919"/>
                </a:lnTo>
                <a:lnTo>
                  <a:pt x="19406" y="21920"/>
                </a:lnTo>
                <a:close/>
                <a:moveTo>
                  <a:pt x="19411" y="22115"/>
                </a:moveTo>
                <a:lnTo>
                  <a:pt x="19408" y="21998"/>
                </a:lnTo>
                <a:lnTo>
                  <a:pt x="19447" y="21997"/>
                </a:lnTo>
                <a:lnTo>
                  <a:pt x="19450" y="22114"/>
                </a:lnTo>
                <a:lnTo>
                  <a:pt x="19411" y="22115"/>
                </a:lnTo>
                <a:close/>
                <a:moveTo>
                  <a:pt x="19417" y="22309"/>
                </a:moveTo>
                <a:lnTo>
                  <a:pt x="19414" y="22193"/>
                </a:lnTo>
                <a:lnTo>
                  <a:pt x="19452" y="22191"/>
                </a:lnTo>
                <a:lnTo>
                  <a:pt x="19456" y="22308"/>
                </a:lnTo>
                <a:lnTo>
                  <a:pt x="19417" y="22309"/>
                </a:lnTo>
                <a:close/>
                <a:moveTo>
                  <a:pt x="19423" y="22504"/>
                </a:moveTo>
                <a:lnTo>
                  <a:pt x="19419" y="22387"/>
                </a:lnTo>
                <a:lnTo>
                  <a:pt x="19458" y="22386"/>
                </a:lnTo>
                <a:lnTo>
                  <a:pt x="19461" y="22503"/>
                </a:lnTo>
                <a:lnTo>
                  <a:pt x="19423" y="22504"/>
                </a:lnTo>
                <a:close/>
                <a:moveTo>
                  <a:pt x="19428" y="22698"/>
                </a:moveTo>
                <a:lnTo>
                  <a:pt x="19425" y="22582"/>
                </a:lnTo>
                <a:lnTo>
                  <a:pt x="19464" y="22580"/>
                </a:lnTo>
                <a:lnTo>
                  <a:pt x="19467" y="22697"/>
                </a:lnTo>
                <a:lnTo>
                  <a:pt x="19428" y="22698"/>
                </a:lnTo>
                <a:close/>
                <a:moveTo>
                  <a:pt x="19434" y="22893"/>
                </a:moveTo>
                <a:lnTo>
                  <a:pt x="19430" y="22776"/>
                </a:lnTo>
                <a:lnTo>
                  <a:pt x="19469" y="22775"/>
                </a:lnTo>
                <a:lnTo>
                  <a:pt x="19473" y="22892"/>
                </a:lnTo>
                <a:lnTo>
                  <a:pt x="19434" y="22893"/>
                </a:lnTo>
                <a:close/>
                <a:moveTo>
                  <a:pt x="19439" y="23087"/>
                </a:moveTo>
                <a:lnTo>
                  <a:pt x="19436" y="22971"/>
                </a:lnTo>
                <a:lnTo>
                  <a:pt x="19475" y="22970"/>
                </a:lnTo>
                <a:lnTo>
                  <a:pt x="19478" y="23086"/>
                </a:lnTo>
                <a:lnTo>
                  <a:pt x="19439" y="23087"/>
                </a:lnTo>
                <a:close/>
                <a:moveTo>
                  <a:pt x="15303" y="25493"/>
                </a:moveTo>
                <a:lnTo>
                  <a:pt x="15266" y="25482"/>
                </a:lnTo>
                <a:lnTo>
                  <a:pt x="15290" y="25402"/>
                </a:lnTo>
                <a:cubicBezTo>
                  <a:pt x="15206" y="25366"/>
                  <a:pt x="15147" y="25283"/>
                  <a:pt x="15147" y="25186"/>
                </a:cubicBezTo>
                <a:cubicBezTo>
                  <a:pt x="15147" y="25168"/>
                  <a:pt x="15149" y="25150"/>
                  <a:pt x="15153" y="25133"/>
                </a:cubicBezTo>
                <a:lnTo>
                  <a:pt x="15071" y="25104"/>
                </a:lnTo>
                <a:lnTo>
                  <a:pt x="15084" y="25067"/>
                </a:lnTo>
                <a:lnTo>
                  <a:pt x="15165" y="25096"/>
                </a:lnTo>
                <a:cubicBezTo>
                  <a:pt x="15183" y="25052"/>
                  <a:pt x="15214" y="25015"/>
                  <a:pt x="15253" y="24989"/>
                </a:cubicBezTo>
                <a:lnTo>
                  <a:pt x="15215" y="24919"/>
                </a:lnTo>
                <a:lnTo>
                  <a:pt x="15249" y="24900"/>
                </a:lnTo>
                <a:lnTo>
                  <a:pt x="15288" y="24971"/>
                </a:lnTo>
                <a:cubicBezTo>
                  <a:pt x="15316" y="24958"/>
                  <a:pt x="15348" y="24951"/>
                  <a:pt x="15382" y="24951"/>
                </a:cubicBezTo>
                <a:cubicBezTo>
                  <a:pt x="15410" y="24951"/>
                  <a:pt x="15438" y="24956"/>
                  <a:pt x="15463" y="24965"/>
                </a:cubicBezTo>
                <a:lnTo>
                  <a:pt x="15497" y="24881"/>
                </a:lnTo>
                <a:lnTo>
                  <a:pt x="15533" y="24895"/>
                </a:lnTo>
                <a:lnTo>
                  <a:pt x="15498" y="24982"/>
                </a:lnTo>
                <a:cubicBezTo>
                  <a:pt x="15536" y="25003"/>
                  <a:pt x="15567" y="25034"/>
                  <a:pt x="15587" y="25072"/>
                </a:cubicBezTo>
                <a:lnTo>
                  <a:pt x="15656" y="25042"/>
                </a:lnTo>
                <a:lnTo>
                  <a:pt x="15671" y="25077"/>
                </a:lnTo>
                <a:lnTo>
                  <a:pt x="15603" y="25107"/>
                </a:lnTo>
                <a:cubicBezTo>
                  <a:pt x="15612" y="25132"/>
                  <a:pt x="15617" y="25158"/>
                  <a:pt x="15617" y="25186"/>
                </a:cubicBezTo>
                <a:cubicBezTo>
                  <a:pt x="15617" y="25316"/>
                  <a:pt x="15512" y="25421"/>
                  <a:pt x="15382" y="25421"/>
                </a:cubicBezTo>
                <a:lnTo>
                  <a:pt x="15382" y="25421"/>
                </a:lnTo>
                <a:cubicBezTo>
                  <a:pt x="15363" y="25421"/>
                  <a:pt x="15344" y="25419"/>
                  <a:pt x="15327" y="25414"/>
                </a:cubicBezTo>
                <a:lnTo>
                  <a:pt x="15303" y="25493"/>
                </a:lnTo>
                <a:close/>
                <a:moveTo>
                  <a:pt x="15246" y="25678"/>
                </a:moveTo>
                <a:lnTo>
                  <a:pt x="15209" y="25666"/>
                </a:lnTo>
                <a:lnTo>
                  <a:pt x="15243" y="25555"/>
                </a:lnTo>
                <a:lnTo>
                  <a:pt x="15280" y="25567"/>
                </a:lnTo>
                <a:lnTo>
                  <a:pt x="15246" y="25678"/>
                </a:lnTo>
                <a:close/>
                <a:moveTo>
                  <a:pt x="15190" y="25862"/>
                </a:moveTo>
                <a:lnTo>
                  <a:pt x="15153" y="25851"/>
                </a:lnTo>
                <a:lnTo>
                  <a:pt x="15187" y="25740"/>
                </a:lnTo>
                <a:lnTo>
                  <a:pt x="15224" y="25751"/>
                </a:lnTo>
                <a:lnTo>
                  <a:pt x="15190" y="25862"/>
                </a:lnTo>
                <a:close/>
                <a:moveTo>
                  <a:pt x="15134" y="26047"/>
                </a:moveTo>
                <a:lnTo>
                  <a:pt x="15097" y="26036"/>
                </a:lnTo>
                <a:lnTo>
                  <a:pt x="15130" y="25925"/>
                </a:lnTo>
                <a:lnTo>
                  <a:pt x="15168" y="25936"/>
                </a:lnTo>
                <a:lnTo>
                  <a:pt x="15134" y="26047"/>
                </a:lnTo>
                <a:close/>
                <a:moveTo>
                  <a:pt x="15077" y="26232"/>
                </a:moveTo>
                <a:lnTo>
                  <a:pt x="15040" y="26221"/>
                </a:lnTo>
                <a:lnTo>
                  <a:pt x="15074" y="26110"/>
                </a:lnTo>
                <a:lnTo>
                  <a:pt x="15111" y="26121"/>
                </a:lnTo>
                <a:lnTo>
                  <a:pt x="15077" y="26232"/>
                </a:lnTo>
                <a:close/>
                <a:moveTo>
                  <a:pt x="15021" y="26417"/>
                </a:moveTo>
                <a:lnTo>
                  <a:pt x="14984" y="26405"/>
                </a:lnTo>
                <a:lnTo>
                  <a:pt x="15018" y="26294"/>
                </a:lnTo>
                <a:lnTo>
                  <a:pt x="15055" y="26306"/>
                </a:lnTo>
                <a:lnTo>
                  <a:pt x="15021" y="26417"/>
                </a:lnTo>
                <a:close/>
                <a:moveTo>
                  <a:pt x="14965" y="26601"/>
                </a:moveTo>
                <a:lnTo>
                  <a:pt x="14928" y="26590"/>
                </a:lnTo>
                <a:lnTo>
                  <a:pt x="14961" y="26479"/>
                </a:lnTo>
                <a:lnTo>
                  <a:pt x="14999" y="26491"/>
                </a:lnTo>
                <a:lnTo>
                  <a:pt x="14965" y="26601"/>
                </a:lnTo>
                <a:close/>
                <a:moveTo>
                  <a:pt x="14909" y="26786"/>
                </a:moveTo>
                <a:lnTo>
                  <a:pt x="14871" y="26775"/>
                </a:lnTo>
                <a:lnTo>
                  <a:pt x="14905" y="26664"/>
                </a:lnTo>
                <a:lnTo>
                  <a:pt x="14942" y="26675"/>
                </a:lnTo>
                <a:lnTo>
                  <a:pt x="14909" y="26786"/>
                </a:lnTo>
                <a:close/>
                <a:moveTo>
                  <a:pt x="14852" y="26971"/>
                </a:moveTo>
                <a:lnTo>
                  <a:pt x="14815" y="26960"/>
                </a:lnTo>
                <a:lnTo>
                  <a:pt x="14849" y="26849"/>
                </a:lnTo>
                <a:lnTo>
                  <a:pt x="14886" y="26860"/>
                </a:lnTo>
                <a:lnTo>
                  <a:pt x="14852" y="26971"/>
                </a:lnTo>
                <a:close/>
                <a:moveTo>
                  <a:pt x="14796" y="27156"/>
                </a:moveTo>
                <a:lnTo>
                  <a:pt x="14759" y="27144"/>
                </a:lnTo>
                <a:lnTo>
                  <a:pt x="14793" y="27034"/>
                </a:lnTo>
                <a:lnTo>
                  <a:pt x="14830" y="27045"/>
                </a:lnTo>
                <a:lnTo>
                  <a:pt x="14796" y="27156"/>
                </a:lnTo>
                <a:close/>
                <a:moveTo>
                  <a:pt x="14740" y="27341"/>
                </a:moveTo>
                <a:lnTo>
                  <a:pt x="14702" y="27329"/>
                </a:lnTo>
                <a:lnTo>
                  <a:pt x="14736" y="27218"/>
                </a:lnTo>
                <a:lnTo>
                  <a:pt x="14773" y="27230"/>
                </a:lnTo>
                <a:lnTo>
                  <a:pt x="14740" y="27341"/>
                </a:lnTo>
                <a:close/>
                <a:moveTo>
                  <a:pt x="14683" y="27525"/>
                </a:moveTo>
                <a:lnTo>
                  <a:pt x="14646" y="27514"/>
                </a:lnTo>
                <a:lnTo>
                  <a:pt x="14680" y="27403"/>
                </a:lnTo>
                <a:lnTo>
                  <a:pt x="14717" y="27414"/>
                </a:lnTo>
                <a:lnTo>
                  <a:pt x="14683" y="27525"/>
                </a:lnTo>
                <a:close/>
                <a:moveTo>
                  <a:pt x="14627" y="27710"/>
                </a:moveTo>
                <a:lnTo>
                  <a:pt x="14590" y="27699"/>
                </a:lnTo>
                <a:lnTo>
                  <a:pt x="14624" y="27588"/>
                </a:lnTo>
                <a:lnTo>
                  <a:pt x="14661" y="27599"/>
                </a:lnTo>
                <a:lnTo>
                  <a:pt x="14627" y="27710"/>
                </a:lnTo>
                <a:close/>
                <a:moveTo>
                  <a:pt x="14571" y="27895"/>
                </a:moveTo>
                <a:lnTo>
                  <a:pt x="14534" y="27884"/>
                </a:lnTo>
                <a:lnTo>
                  <a:pt x="14567" y="27773"/>
                </a:lnTo>
                <a:lnTo>
                  <a:pt x="14604" y="27784"/>
                </a:lnTo>
                <a:lnTo>
                  <a:pt x="14571" y="27895"/>
                </a:lnTo>
                <a:close/>
                <a:moveTo>
                  <a:pt x="14514" y="28080"/>
                </a:moveTo>
                <a:lnTo>
                  <a:pt x="14477" y="28068"/>
                </a:lnTo>
                <a:lnTo>
                  <a:pt x="14511" y="27957"/>
                </a:lnTo>
                <a:lnTo>
                  <a:pt x="14548" y="27969"/>
                </a:lnTo>
                <a:lnTo>
                  <a:pt x="14514" y="28080"/>
                </a:lnTo>
                <a:close/>
                <a:moveTo>
                  <a:pt x="14458" y="28264"/>
                </a:moveTo>
                <a:lnTo>
                  <a:pt x="14421" y="28253"/>
                </a:lnTo>
                <a:lnTo>
                  <a:pt x="14455" y="28142"/>
                </a:lnTo>
                <a:lnTo>
                  <a:pt x="14492" y="28153"/>
                </a:lnTo>
                <a:lnTo>
                  <a:pt x="14458" y="28264"/>
                </a:lnTo>
                <a:close/>
                <a:moveTo>
                  <a:pt x="14402" y="28449"/>
                </a:moveTo>
                <a:lnTo>
                  <a:pt x="14365" y="28438"/>
                </a:lnTo>
                <a:lnTo>
                  <a:pt x="14398" y="28327"/>
                </a:lnTo>
                <a:lnTo>
                  <a:pt x="14436" y="28338"/>
                </a:lnTo>
                <a:lnTo>
                  <a:pt x="14402" y="28449"/>
                </a:lnTo>
                <a:close/>
                <a:moveTo>
                  <a:pt x="14345" y="28634"/>
                </a:moveTo>
                <a:lnTo>
                  <a:pt x="14308" y="28623"/>
                </a:lnTo>
                <a:lnTo>
                  <a:pt x="14342" y="28512"/>
                </a:lnTo>
                <a:lnTo>
                  <a:pt x="14379" y="28523"/>
                </a:lnTo>
                <a:lnTo>
                  <a:pt x="14345" y="28634"/>
                </a:lnTo>
                <a:close/>
                <a:moveTo>
                  <a:pt x="14289" y="28819"/>
                </a:moveTo>
                <a:lnTo>
                  <a:pt x="14252" y="28807"/>
                </a:lnTo>
                <a:lnTo>
                  <a:pt x="14286" y="28696"/>
                </a:lnTo>
                <a:lnTo>
                  <a:pt x="14323" y="28708"/>
                </a:lnTo>
                <a:lnTo>
                  <a:pt x="14289" y="28819"/>
                </a:lnTo>
                <a:close/>
                <a:moveTo>
                  <a:pt x="14233" y="29003"/>
                </a:moveTo>
                <a:lnTo>
                  <a:pt x="14196" y="28992"/>
                </a:lnTo>
                <a:lnTo>
                  <a:pt x="14229" y="28881"/>
                </a:lnTo>
                <a:lnTo>
                  <a:pt x="14267" y="28893"/>
                </a:lnTo>
                <a:lnTo>
                  <a:pt x="14233" y="29003"/>
                </a:lnTo>
                <a:close/>
                <a:moveTo>
                  <a:pt x="14177" y="29188"/>
                </a:moveTo>
                <a:lnTo>
                  <a:pt x="14139" y="29177"/>
                </a:lnTo>
                <a:lnTo>
                  <a:pt x="14173" y="29066"/>
                </a:lnTo>
                <a:lnTo>
                  <a:pt x="14210" y="29077"/>
                </a:lnTo>
                <a:lnTo>
                  <a:pt x="14177" y="29188"/>
                </a:lnTo>
                <a:close/>
                <a:moveTo>
                  <a:pt x="14120" y="29373"/>
                </a:moveTo>
                <a:lnTo>
                  <a:pt x="14083" y="29362"/>
                </a:lnTo>
                <a:lnTo>
                  <a:pt x="14117" y="29251"/>
                </a:lnTo>
                <a:lnTo>
                  <a:pt x="14154" y="29262"/>
                </a:lnTo>
                <a:lnTo>
                  <a:pt x="14120" y="29373"/>
                </a:lnTo>
                <a:close/>
                <a:moveTo>
                  <a:pt x="11093" y="23685"/>
                </a:moveTo>
                <a:lnTo>
                  <a:pt x="10982" y="23645"/>
                </a:lnTo>
                <a:lnTo>
                  <a:pt x="10995" y="23608"/>
                </a:lnTo>
                <a:lnTo>
                  <a:pt x="11106" y="23648"/>
                </a:lnTo>
                <a:lnTo>
                  <a:pt x="11093" y="23685"/>
                </a:lnTo>
                <a:close/>
                <a:moveTo>
                  <a:pt x="11279" y="23751"/>
                </a:moveTo>
                <a:lnTo>
                  <a:pt x="11168" y="23711"/>
                </a:lnTo>
                <a:lnTo>
                  <a:pt x="11181" y="23675"/>
                </a:lnTo>
                <a:lnTo>
                  <a:pt x="11292" y="23714"/>
                </a:lnTo>
                <a:lnTo>
                  <a:pt x="11279" y="23751"/>
                </a:lnTo>
                <a:close/>
                <a:moveTo>
                  <a:pt x="11465" y="23817"/>
                </a:moveTo>
                <a:lnTo>
                  <a:pt x="11353" y="23778"/>
                </a:lnTo>
                <a:lnTo>
                  <a:pt x="11366" y="23741"/>
                </a:lnTo>
                <a:lnTo>
                  <a:pt x="11478" y="23781"/>
                </a:lnTo>
                <a:lnTo>
                  <a:pt x="11465" y="23817"/>
                </a:lnTo>
                <a:close/>
                <a:moveTo>
                  <a:pt x="11650" y="23884"/>
                </a:moveTo>
                <a:lnTo>
                  <a:pt x="11539" y="23844"/>
                </a:lnTo>
                <a:lnTo>
                  <a:pt x="11552" y="23807"/>
                </a:lnTo>
                <a:lnTo>
                  <a:pt x="11663" y="23847"/>
                </a:lnTo>
                <a:lnTo>
                  <a:pt x="11650" y="23884"/>
                </a:lnTo>
                <a:close/>
                <a:moveTo>
                  <a:pt x="11836" y="23950"/>
                </a:moveTo>
                <a:lnTo>
                  <a:pt x="11725" y="23910"/>
                </a:lnTo>
                <a:lnTo>
                  <a:pt x="11738" y="23874"/>
                </a:lnTo>
                <a:lnTo>
                  <a:pt x="11849" y="23913"/>
                </a:lnTo>
                <a:lnTo>
                  <a:pt x="11836" y="23950"/>
                </a:lnTo>
                <a:close/>
                <a:moveTo>
                  <a:pt x="12022" y="24016"/>
                </a:moveTo>
                <a:lnTo>
                  <a:pt x="11911" y="23977"/>
                </a:lnTo>
                <a:lnTo>
                  <a:pt x="11924" y="23940"/>
                </a:lnTo>
                <a:lnTo>
                  <a:pt x="12035" y="23980"/>
                </a:lnTo>
                <a:lnTo>
                  <a:pt x="12022" y="24016"/>
                </a:lnTo>
                <a:close/>
                <a:moveTo>
                  <a:pt x="12208" y="24083"/>
                </a:moveTo>
                <a:lnTo>
                  <a:pt x="12097" y="24043"/>
                </a:lnTo>
                <a:lnTo>
                  <a:pt x="12110" y="24006"/>
                </a:lnTo>
                <a:lnTo>
                  <a:pt x="12221" y="24046"/>
                </a:lnTo>
                <a:lnTo>
                  <a:pt x="12208" y="24083"/>
                </a:lnTo>
                <a:close/>
                <a:moveTo>
                  <a:pt x="12394" y="24149"/>
                </a:moveTo>
                <a:lnTo>
                  <a:pt x="12283" y="24109"/>
                </a:lnTo>
                <a:lnTo>
                  <a:pt x="12296" y="24073"/>
                </a:lnTo>
                <a:lnTo>
                  <a:pt x="12407" y="24112"/>
                </a:lnTo>
                <a:lnTo>
                  <a:pt x="12394" y="24149"/>
                </a:lnTo>
                <a:close/>
                <a:moveTo>
                  <a:pt x="12580" y="24215"/>
                </a:moveTo>
                <a:lnTo>
                  <a:pt x="12469" y="24175"/>
                </a:lnTo>
                <a:lnTo>
                  <a:pt x="12482" y="24139"/>
                </a:lnTo>
                <a:lnTo>
                  <a:pt x="12593" y="24179"/>
                </a:lnTo>
                <a:lnTo>
                  <a:pt x="12580" y="24215"/>
                </a:lnTo>
                <a:close/>
                <a:moveTo>
                  <a:pt x="12766" y="24281"/>
                </a:moveTo>
                <a:lnTo>
                  <a:pt x="12654" y="24242"/>
                </a:lnTo>
                <a:lnTo>
                  <a:pt x="12667" y="24205"/>
                </a:lnTo>
                <a:lnTo>
                  <a:pt x="12779" y="24245"/>
                </a:lnTo>
                <a:lnTo>
                  <a:pt x="12766" y="24281"/>
                </a:lnTo>
                <a:close/>
                <a:moveTo>
                  <a:pt x="12952" y="24348"/>
                </a:moveTo>
                <a:lnTo>
                  <a:pt x="12840" y="24308"/>
                </a:lnTo>
                <a:lnTo>
                  <a:pt x="12853" y="24272"/>
                </a:lnTo>
                <a:lnTo>
                  <a:pt x="12965" y="24311"/>
                </a:lnTo>
                <a:lnTo>
                  <a:pt x="12952" y="24348"/>
                </a:lnTo>
                <a:close/>
                <a:moveTo>
                  <a:pt x="13137" y="24414"/>
                </a:moveTo>
                <a:lnTo>
                  <a:pt x="13026" y="24374"/>
                </a:lnTo>
                <a:lnTo>
                  <a:pt x="13039" y="24338"/>
                </a:lnTo>
                <a:lnTo>
                  <a:pt x="13150" y="24378"/>
                </a:lnTo>
                <a:lnTo>
                  <a:pt x="13137" y="24414"/>
                </a:lnTo>
                <a:close/>
                <a:moveTo>
                  <a:pt x="13323" y="24480"/>
                </a:moveTo>
                <a:lnTo>
                  <a:pt x="13212" y="24441"/>
                </a:lnTo>
                <a:lnTo>
                  <a:pt x="13225" y="24404"/>
                </a:lnTo>
                <a:lnTo>
                  <a:pt x="13336" y="24444"/>
                </a:lnTo>
                <a:lnTo>
                  <a:pt x="13323" y="24480"/>
                </a:lnTo>
                <a:close/>
                <a:moveTo>
                  <a:pt x="13509" y="24547"/>
                </a:moveTo>
                <a:lnTo>
                  <a:pt x="13398" y="24507"/>
                </a:lnTo>
                <a:lnTo>
                  <a:pt x="13411" y="24471"/>
                </a:lnTo>
                <a:lnTo>
                  <a:pt x="13522" y="24510"/>
                </a:lnTo>
                <a:lnTo>
                  <a:pt x="13509" y="24547"/>
                </a:lnTo>
                <a:close/>
                <a:moveTo>
                  <a:pt x="13695" y="24613"/>
                </a:moveTo>
                <a:lnTo>
                  <a:pt x="13584" y="24573"/>
                </a:lnTo>
                <a:lnTo>
                  <a:pt x="13597" y="24537"/>
                </a:lnTo>
                <a:lnTo>
                  <a:pt x="13708" y="24576"/>
                </a:lnTo>
                <a:lnTo>
                  <a:pt x="13695" y="24613"/>
                </a:lnTo>
                <a:close/>
                <a:moveTo>
                  <a:pt x="13881" y="24679"/>
                </a:moveTo>
                <a:lnTo>
                  <a:pt x="13770" y="24640"/>
                </a:lnTo>
                <a:lnTo>
                  <a:pt x="13783" y="24603"/>
                </a:lnTo>
                <a:lnTo>
                  <a:pt x="13894" y="24643"/>
                </a:lnTo>
                <a:lnTo>
                  <a:pt x="13881" y="24679"/>
                </a:lnTo>
                <a:close/>
                <a:moveTo>
                  <a:pt x="14067" y="24746"/>
                </a:moveTo>
                <a:lnTo>
                  <a:pt x="13955" y="24706"/>
                </a:lnTo>
                <a:lnTo>
                  <a:pt x="13968" y="24669"/>
                </a:lnTo>
                <a:lnTo>
                  <a:pt x="14080" y="24709"/>
                </a:lnTo>
                <a:lnTo>
                  <a:pt x="14067" y="24746"/>
                </a:lnTo>
                <a:close/>
                <a:moveTo>
                  <a:pt x="14253" y="24812"/>
                </a:moveTo>
                <a:lnTo>
                  <a:pt x="14141" y="24772"/>
                </a:lnTo>
                <a:lnTo>
                  <a:pt x="14154" y="24736"/>
                </a:lnTo>
                <a:lnTo>
                  <a:pt x="14266" y="24775"/>
                </a:lnTo>
                <a:lnTo>
                  <a:pt x="14253" y="24812"/>
                </a:lnTo>
                <a:close/>
                <a:moveTo>
                  <a:pt x="14438" y="24878"/>
                </a:moveTo>
                <a:lnTo>
                  <a:pt x="14327" y="24839"/>
                </a:lnTo>
                <a:lnTo>
                  <a:pt x="14340" y="24802"/>
                </a:lnTo>
                <a:lnTo>
                  <a:pt x="14451" y="24842"/>
                </a:lnTo>
                <a:lnTo>
                  <a:pt x="14438" y="24878"/>
                </a:lnTo>
                <a:close/>
                <a:moveTo>
                  <a:pt x="14624" y="24945"/>
                </a:moveTo>
                <a:lnTo>
                  <a:pt x="14513" y="24905"/>
                </a:lnTo>
                <a:lnTo>
                  <a:pt x="14526" y="24868"/>
                </a:lnTo>
                <a:lnTo>
                  <a:pt x="14637" y="24908"/>
                </a:lnTo>
                <a:lnTo>
                  <a:pt x="14624" y="24945"/>
                </a:lnTo>
                <a:close/>
                <a:moveTo>
                  <a:pt x="14810" y="25011"/>
                </a:moveTo>
                <a:lnTo>
                  <a:pt x="14699" y="24971"/>
                </a:lnTo>
                <a:lnTo>
                  <a:pt x="14712" y="24935"/>
                </a:lnTo>
                <a:lnTo>
                  <a:pt x="14823" y="24974"/>
                </a:lnTo>
                <a:lnTo>
                  <a:pt x="14810" y="25011"/>
                </a:lnTo>
                <a:close/>
                <a:moveTo>
                  <a:pt x="14996" y="25077"/>
                </a:moveTo>
                <a:lnTo>
                  <a:pt x="14885" y="25037"/>
                </a:lnTo>
                <a:lnTo>
                  <a:pt x="14898" y="25001"/>
                </a:lnTo>
                <a:lnTo>
                  <a:pt x="15009" y="25041"/>
                </a:lnTo>
                <a:lnTo>
                  <a:pt x="14996" y="25077"/>
                </a:lnTo>
                <a:close/>
                <a:moveTo>
                  <a:pt x="6715" y="29700"/>
                </a:moveTo>
                <a:lnTo>
                  <a:pt x="6727" y="29700"/>
                </a:lnTo>
                <a:lnTo>
                  <a:pt x="6786" y="29606"/>
                </a:lnTo>
                <a:lnTo>
                  <a:pt x="6753" y="29586"/>
                </a:lnTo>
                <a:lnTo>
                  <a:pt x="6691" y="29685"/>
                </a:lnTo>
                <a:lnTo>
                  <a:pt x="6715" y="29700"/>
                </a:lnTo>
                <a:close/>
                <a:moveTo>
                  <a:pt x="10347" y="23933"/>
                </a:moveTo>
                <a:lnTo>
                  <a:pt x="10314" y="23912"/>
                </a:lnTo>
                <a:lnTo>
                  <a:pt x="10377" y="23814"/>
                </a:lnTo>
                <a:lnTo>
                  <a:pt x="10409" y="23834"/>
                </a:lnTo>
                <a:lnTo>
                  <a:pt x="10347" y="23933"/>
                </a:lnTo>
                <a:close/>
                <a:moveTo>
                  <a:pt x="10244" y="24098"/>
                </a:moveTo>
                <a:lnTo>
                  <a:pt x="10211" y="24077"/>
                </a:lnTo>
                <a:lnTo>
                  <a:pt x="10273" y="23979"/>
                </a:lnTo>
                <a:lnTo>
                  <a:pt x="10306" y="23999"/>
                </a:lnTo>
                <a:lnTo>
                  <a:pt x="10244" y="24098"/>
                </a:lnTo>
                <a:close/>
                <a:moveTo>
                  <a:pt x="10140" y="24263"/>
                </a:moveTo>
                <a:lnTo>
                  <a:pt x="10107" y="24242"/>
                </a:lnTo>
                <a:lnTo>
                  <a:pt x="10169" y="24143"/>
                </a:lnTo>
                <a:lnTo>
                  <a:pt x="10202" y="24164"/>
                </a:lnTo>
                <a:lnTo>
                  <a:pt x="10140" y="24263"/>
                </a:lnTo>
                <a:close/>
                <a:moveTo>
                  <a:pt x="10037" y="24428"/>
                </a:moveTo>
                <a:lnTo>
                  <a:pt x="10004" y="24407"/>
                </a:lnTo>
                <a:lnTo>
                  <a:pt x="10066" y="24308"/>
                </a:lnTo>
                <a:lnTo>
                  <a:pt x="10099" y="24329"/>
                </a:lnTo>
                <a:lnTo>
                  <a:pt x="10037" y="24428"/>
                </a:lnTo>
                <a:close/>
                <a:moveTo>
                  <a:pt x="9933" y="24593"/>
                </a:moveTo>
                <a:lnTo>
                  <a:pt x="9900" y="24572"/>
                </a:lnTo>
                <a:lnTo>
                  <a:pt x="9962" y="24473"/>
                </a:lnTo>
                <a:lnTo>
                  <a:pt x="9995" y="24494"/>
                </a:lnTo>
                <a:lnTo>
                  <a:pt x="9933" y="24593"/>
                </a:lnTo>
                <a:close/>
                <a:moveTo>
                  <a:pt x="9830" y="24758"/>
                </a:moveTo>
                <a:lnTo>
                  <a:pt x="9797" y="24737"/>
                </a:lnTo>
                <a:lnTo>
                  <a:pt x="9859" y="24638"/>
                </a:lnTo>
                <a:lnTo>
                  <a:pt x="9892" y="24659"/>
                </a:lnTo>
                <a:lnTo>
                  <a:pt x="9830" y="24758"/>
                </a:lnTo>
                <a:close/>
                <a:moveTo>
                  <a:pt x="9726" y="24923"/>
                </a:moveTo>
                <a:lnTo>
                  <a:pt x="9693" y="24902"/>
                </a:lnTo>
                <a:lnTo>
                  <a:pt x="9755" y="24803"/>
                </a:lnTo>
                <a:lnTo>
                  <a:pt x="9788" y="24824"/>
                </a:lnTo>
                <a:lnTo>
                  <a:pt x="9726" y="24923"/>
                </a:lnTo>
                <a:close/>
                <a:moveTo>
                  <a:pt x="9623" y="25088"/>
                </a:moveTo>
                <a:lnTo>
                  <a:pt x="9590" y="25067"/>
                </a:lnTo>
                <a:lnTo>
                  <a:pt x="9652" y="24968"/>
                </a:lnTo>
                <a:lnTo>
                  <a:pt x="9685" y="24989"/>
                </a:lnTo>
                <a:lnTo>
                  <a:pt x="9623" y="25088"/>
                </a:lnTo>
                <a:close/>
                <a:moveTo>
                  <a:pt x="9519" y="25252"/>
                </a:moveTo>
                <a:lnTo>
                  <a:pt x="9486" y="25232"/>
                </a:lnTo>
                <a:lnTo>
                  <a:pt x="9548" y="25133"/>
                </a:lnTo>
                <a:lnTo>
                  <a:pt x="9581" y="25154"/>
                </a:lnTo>
                <a:lnTo>
                  <a:pt x="9519" y="25252"/>
                </a:lnTo>
                <a:close/>
                <a:moveTo>
                  <a:pt x="9415" y="25417"/>
                </a:moveTo>
                <a:lnTo>
                  <a:pt x="9383" y="25397"/>
                </a:lnTo>
                <a:lnTo>
                  <a:pt x="9445" y="25298"/>
                </a:lnTo>
                <a:lnTo>
                  <a:pt x="9478" y="25318"/>
                </a:lnTo>
                <a:lnTo>
                  <a:pt x="9415" y="25417"/>
                </a:lnTo>
                <a:close/>
                <a:moveTo>
                  <a:pt x="9312" y="25582"/>
                </a:moveTo>
                <a:lnTo>
                  <a:pt x="9279" y="25562"/>
                </a:lnTo>
                <a:lnTo>
                  <a:pt x="9341" y="25463"/>
                </a:lnTo>
                <a:lnTo>
                  <a:pt x="9374" y="25483"/>
                </a:lnTo>
                <a:lnTo>
                  <a:pt x="9312" y="25582"/>
                </a:lnTo>
                <a:close/>
                <a:moveTo>
                  <a:pt x="9208" y="25747"/>
                </a:moveTo>
                <a:lnTo>
                  <a:pt x="9176" y="25727"/>
                </a:lnTo>
                <a:lnTo>
                  <a:pt x="9238" y="25628"/>
                </a:lnTo>
                <a:lnTo>
                  <a:pt x="9270" y="25648"/>
                </a:lnTo>
                <a:lnTo>
                  <a:pt x="9208" y="25747"/>
                </a:lnTo>
                <a:close/>
                <a:moveTo>
                  <a:pt x="9105" y="25912"/>
                </a:moveTo>
                <a:lnTo>
                  <a:pt x="9072" y="25892"/>
                </a:lnTo>
                <a:lnTo>
                  <a:pt x="9134" y="25793"/>
                </a:lnTo>
                <a:lnTo>
                  <a:pt x="9167" y="25813"/>
                </a:lnTo>
                <a:lnTo>
                  <a:pt x="9105" y="25912"/>
                </a:lnTo>
                <a:close/>
                <a:moveTo>
                  <a:pt x="9001" y="26077"/>
                </a:moveTo>
                <a:lnTo>
                  <a:pt x="8968" y="26056"/>
                </a:lnTo>
                <a:lnTo>
                  <a:pt x="9031" y="25958"/>
                </a:lnTo>
                <a:lnTo>
                  <a:pt x="9063" y="25978"/>
                </a:lnTo>
                <a:lnTo>
                  <a:pt x="9001" y="26077"/>
                </a:lnTo>
                <a:close/>
                <a:moveTo>
                  <a:pt x="8898" y="26242"/>
                </a:moveTo>
                <a:lnTo>
                  <a:pt x="8865" y="26221"/>
                </a:lnTo>
                <a:lnTo>
                  <a:pt x="8927" y="26122"/>
                </a:lnTo>
                <a:lnTo>
                  <a:pt x="8960" y="26143"/>
                </a:lnTo>
                <a:lnTo>
                  <a:pt x="8898" y="26242"/>
                </a:lnTo>
                <a:close/>
                <a:moveTo>
                  <a:pt x="8794" y="26407"/>
                </a:moveTo>
                <a:lnTo>
                  <a:pt x="8761" y="26386"/>
                </a:lnTo>
                <a:lnTo>
                  <a:pt x="8823" y="26287"/>
                </a:lnTo>
                <a:lnTo>
                  <a:pt x="8856" y="26308"/>
                </a:lnTo>
                <a:lnTo>
                  <a:pt x="8794" y="26407"/>
                </a:lnTo>
                <a:close/>
                <a:moveTo>
                  <a:pt x="8691" y="26572"/>
                </a:moveTo>
                <a:lnTo>
                  <a:pt x="8658" y="26551"/>
                </a:lnTo>
                <a:lnTo>
                  <a:pt x="8720" y="26452"/>
                </a:lnTo>
                <a:lnTo>
                  <a:pt x="8753" y="26473"/>
                </a:lnTo>
                <a:lnTo>
                  <a:pt x="8691" y="26572"/>
                </a:lnTo>
                <a:close/>
                <a:moveTo>
                  <a:pt x="8587" y="26737"/>
                </a:moveTo>
                <a:lnTo>
                  <a:pt x="8554" y="26716"/>
                </a:lnTo>
                <a:lnTo>
                  <a:pt x="8616" y="26617"/>
                </a:lnTo>
                <a:lnTo>
                  <a:pt x="8649" y="26638"/>
                </a:lnTo>
                <a:lnTo>
                  <a:pt x="8587" y="26737"/>
                </a:lnTo>
                <a:close/>
                <a:moveTo>
                  <a:pt x="8484" y="26902"/>
                </a:moveTo>
                <a:lnTo>
                  <a:pt x="8451" y="26881"/>
                </a:lnTo>
                <a:lnTo>
                  <a:pt x="8513" y="26782"/>
                </a:lnTo>
                <a:lnTo>
                  <a:pt x="8546" y="26803"/>
                </a:lnTo>
                <a:lnTo>
                  <a:pt x="8484" y="26902"/>
                </a:lnTo>
                <a:close/>
                <a:moveTo>
                  <a:pt x="8380" y="27067"/>
                </a:moveTo>
                <a:lnTo>
                  <a:pt x="8347" y="27046"/>
                </a:lnTo>
                <a:lnTo>
                  <a:pt x="8409" y="26947"/>
                </a:lnTo>
                <a:lnTo>
                  <a:pt x="8442" y="26968"/>
                </a:lnTo>
                <a:lnTo>
                  <a:pt x="8380" y="27067"/>
                </a:lnTo>
                <a:close/>
                <a:moveTo>
                  <a:pt x="8277" y="27232"/>
                </a:moveTo>
                <a:lnTo>
                  <a:pt x="8244" y="27211"/>
                </a:lnTo>
                <a:lnTo>
                  <a:pt x="8306" y="27112"/>
                </a:lnTo>
                <a:lnTo>
                  <a:pt x="8339" y="27133"/>
                </a:lnTo>
                <a:lnTo>
                  <a:pt x="8277" y="27232"/>
                </a:lnTo>
                <a:close/>
                <a:moveTo>
                  <a:pt x="8173" y="27396"/>
                </a:moveTo>
                <a:lnTo>
                  <a:pt x="8140" y="27376"/>
                </a:lnTo>
                <a:lnTo>
                  <a:pt x="8202" y="27277"/>
                </a:lnTo>
                <a:lnTo>
                  <a:pt x="8235" y="27298"/>
                </a:lnTo>
                <a:lnTo>
                  <a:pt x="8173" y="27396"/>
                </a:lnTo>
                <a:close/>
                <a:moveTo>
                  <a:pt x="8069" y="27561"/>
                </a:moveTo>
                <a:lnTo>
                  <a:pt x="8037" y="27541"/>
                </a:lnTo>
                <a:lnTo>
                  <a:pt x="8099" y="27442"/>
                </a:lnTo>
                <a:lnTo>
                  <a:pt x="8132" y="27462"/>
                </a:lnTo>
                <a:lnTo>
                  <a:pt x="8069" y="27561"/>
                </a:lnTo>
                <a:close/>
                <a:moveTo>
                  <a:pt x="7966" y="27726"/>
                </a:moveTo>
                <a:lnTo>
                  <a:pt x="7933" y="27706"/>
                </a:lnTo>
                <a:lnTo>
                  <a:pt x="7995" y="27607"/>
                </a:lnTo>
                <a:lnTo>
                  <a:pt x="8028" y="27627"/>
                </a:lnTo>
                <a:lnTo>
                  <a:pt x="7966" y="27726"/>
                </a:lnTo>
                <a:close/>
                <a:moveTo>
                  <a:pt x="7862" y="27891"/>
                </a:moveTo>
                <a:lnTo>
                  <a:pt x="7830" y="27871"/>
                </a:lnTo>
                <a:lnTo>
                  <a:pt x="7892" y="27772"/>
                </a:lnTo>
                <a:lnTo>
                  <a:pt x="7924" y="27792"/>
                </a:lnTo>
                <a:lnTo>
                  <a:pt x="7862" y="27891"/>
                </a:lnTo>
                <a:close/>
                <a:moveTo>
                  <a:pt x="7759" y="28056"/>
                </a:moveTo>
                <a:lnTo>
                  <a:pt x="7726" y="28036"/>
                </a:lnTo>
                <a:lnTo>
                  <a:pt x="7788" y="27937"/>
                </a:lnTo>
                <a:lnTo>
                  <a:pt x="7821" y="27957"/>
                </a:lnTo>
                <a:lnTo>
                  <a:pt x="7759" y="28056"/>
                </a:lnTo>
                <a:close/>
                <a:moveTo>
                  <a:pt x="7655" y="28221"/>
                </a:moveTo>
                <a:lnTo>
                  <a:pt x="7622" y="28200"/>
                </a:lnTo>
                <a:lnTo>
                  <a:pt x="7685" y="28102"/>
                </a:lnTo>
                <a:lnTo>
                  <a:pt x="7717" y="28122"/>
                </a:lnTo>
                <a:lnTo>
                  <a:pt x="7655" y="28221"/>
                </a:lnTo>
                <a:close/>
                <a:moveTo>
                  <a:pt x="7552" y="28386"/>
                </a:moveTo>
                <a:lnTo>
                  <a:pt x="7519" y="28365"/>
                </a:lnTo>
                <a:lnTo>
                  <a:pt x="7581" y="28266"/>
                </a:lnTo>
                <a:lnTo>
                  <a:pt x="7614" y="28287"/>
                </a:lnTo>
                <a:lnTo>
                  <a:pt x="7552" y="28386"/>
                </a:lnTo>
                <a:close/>
                <a:moveTo>
                  <a:pt x="7448" y="28551"/>
                </a:moveTo>
                <a:lnTo>
                  <a:pt x="7415" y="28530"/>
                </a:lnTo>
                <a:lnTo>
                  <a:pt x="7477" y="28431"/>
                </a:lnTo>
                <a:lnTo>
                  <a:pt x="7510" y="28452"/>
                </a:lnTo>
                <a:lnTo>
                  <a:pt x="7448" y="28551"/>
                </a:lnTo>
                <a:close/>
                <a:moveTo>
                  <a:pt x="7345" y="28716"/>
                </a:moveTo>
                <a:lnTo>
                  <a:pt x="7312" y="28695"/>
                </a:lnTo>
                <a:lnTo>
                  <a:pt x="7374" y="28596"/>
                </a:lnTo>
                <a:lnTo>
                  <a:pt x="7407" y="28617"/>
                </a:lnTo>
                <a:lnTo>
                  <a:pt x="7345" y="28716"/>
                </a:lnTo>
                <a:close/>
                <a:moveTo>
                  <a:pt x="7241" y="28881"/>
                </a:moveTo>
                <a:lnTo>
                  <a:pt x="7208" y="28860"/>
                </a:lnTo>
                <a:lnTo>
                  <a:pt x="7270" y="28761"/>
                </a:lnTo>
                <a:lnTo>
                  <a:pt x="7303" y="28782"/>
                </a:lnTo>
                <a:lnTo>
                  <a:pt x="7241" y="28881"/>
                </a:lnTo>
                <a:close/>
                <a:moveTo>
                  <a:pt x="7138" y="29046"/>
                </a:moveTo>
                <a:lnTo>
                  <a:pt x="7105" y="29025"/>
                </a:lnTo>
                <a:lnTo>
                  <a:pt x="7167" y="28926"/>
                </a:lnTo>
                <a:lnTo>
                  <a:pt x="7200" y="28947"/>
                </a:lnTo>
                <a:lnTo>
                  <a:pt x="7138" y="29046"/>
                </a:lnTo>
                <a:close/>
                <a:moveTo>
                  <a:pt x="7034" y="29211"/>
                </a:moveTo>
                <a:lnTo>
                  <a:pt x="7001" y="29190"/>
                </a:lnTo>
                <a:lnTo>
                  <a:pt x="7063" y="29091"/>
                </a:lnTo>
                <a:lnTo>
                  <a:pt x="7096" y="29112"/>
                </a:lnTo>
                <a:lnTo>
                  <a:pt x="7034" y="29211"/>
                </a:lnTo>
                <a:close/>
                <a:moveTo>
                  <a:pt x="6931" y="29375"/>
                </a:moveTo>
                <a:lnTo>
                  <a:pt x="6898" y="29355"/>
                </a:lnTo>
                <a:lnTo>
                  <a:pt x="6960" y="29256"/>
                </a:lnTo>
                <a:lnTo>
                  <a:pt x="6993" y="29277"/>
                </a:lnTo>
                <a:lnTo>
                  <a:pt x="6931" y="29375"/>
                </a:lnTo>
                <a:close/>
                <a:moveTo>
                  <a:pt x="6827" y="29540"/>
                </a:moveTo>
                <a:lnTo>
                  <a:pt x="6794" y="29520"/>
                </a:lnTo>
                <a:lnTo>
                  <a:pt x="6856" y="29421"/>
                </a:lnTo>
                <a:lnTo>
                  <a:pt x="6889" y="29442"/>
                </a:lnTo>
                <a:lnTo>
                  <a:pt x="6827" y="29540"/>
                </a:lnTo>
                <a:close/>
                <a:moveTo>
                  <a:pt x="0" y="12762"/>
                </a:moveTo>
                <a:lnTo>
                  <a:pt x="0" y="12816"/>
                </a:lnTo>
                <a:lnTo>
                  <a:pt x="13" y="12823"/>
                </a:lnTo>
                <a:lnTo>
                  <a:pt x="65" y="12719"/>
                </a:lnTo>
                <a:lnTo>
                  <a:pt x="30" y="12702"/>
                </a:lnTo>
                <a:lnTo>
                  <a:pt x="0" y="12762"/>
                </a:lnTo>
                <a:close/>
                <a:moveTo>
                  <a:pt x="529" y="11782"/>
                </a:moveTo>
                <a:lnTo>
                  <a:pt x="494" y="11765"/>
                </a:lnTo>
                <a:lnTo>
                  <a:pt x="546" y="11661"/>
                </a:lnTo>
                <a:lnTo>
                  <a:pt x="581" y="11678"/>
                </a:lnTo>
                <a:lnTo>
                  <a:pt x="529" y="11782"/>
                </a:lnTo>
                <a:close/>
                <a:moveTo>
                  <a:pt x="443" y="11955"/>
                </a:moveTo>
                <a:lnTo>
                  <a:pt x="408" y="11938"/>
                </a:lnTo>
                <a:lnTo>
                  <a:pt x="460" y="11834"/>
                </a:lnTo>
                <a:lnTo>
                  <a:pt x="495" y="11851"/>
                </a:lnTo>
                <a:lnTo>
                  <a:pt x="443" y="11955"/>
                </a:lnTo>
                <a:close/>
                <a:moveTo>
                  <a:pt x="357" y="12129"/>
                </a:moveTo>
                <a:lnTo>
                  <a:pt x="322" y="12112"/>
                </a:lnTo>
                <a:lnTo>
                  <a:pt x="374" y="12008"/>
                </a:lnTo>
                <a:lnTo>
                  <a:pt x="409" y="12025"/>
                </a:lnTo>
                <a:lnTo>
                  <a:pt x="357" y="12129"/>
                </a:lnTo>
                <a:close/>
                <a:moveTo>
                  <a:pt x="271" y="12302"/>
                </a:moveTo>
                <a:lnTo>
                  <a:pt x="236" y="12285"/>
                </a:lnTo>
                <a:lnTo>
                  <a:pt x="288" y="12181"/>
                </a:lnTo>
                <a:lnTo>
                  <a:pt x="323" y="12198"/>
                </a:lnTo>
                <a:lnTo>
                  <a:pt x="271" y="12302"/>
                </a:lnTo>
                <a:close/>
                <a:moveTo>
                  <a:pt x="185" y="12476"/>
                </a:moveTo>
                <a:lnTo>
                  <a:pt x="150" y="12459"/>
                </a:lnTo>
                <a:lnTo>
                  <a:pt x="202" y="12355"/>
                </a:lnTo>
                <a:lnTo>
                  <a:pt x="237" y="12372"/>
                </a:lnTo>
                <a:lnTo>
                  <a:pt x="185" y="12476"/>
                </a:lnTo>
                <a:close/>
                <a:moveTo>
                  <a:pt x="99" y="12649"/>
                </a:moveTo>
                <a:lnTo>
                  <a:pt x="64" y="12632"/>
                </a:lnTo>
                <a:lnTo>
                  <a:pt x="116" y="12528"/>
                </a:lnTo>
                <a:lnTo>
                  <a:pt x="151" y="12545"/>
                </a:lnTo>
                <a:lnTo>
                  <a:pt x="99" y="12649"/>
                </a:lnTo>
                <a:close/>
                <a:moveTo>
                  <a:pt x="0" y="10054"/>
                </a:moveTo>
                <a:lnTo>
                  <a:pt x="0" y="10130"/>
                </a:lnTo>
                <a:lnTo>
                  <a:pt x="10" y="10147"/>
                </a:lnTo>
                <a:lnTo>
                  <a:pt x="44" y="10127"/>
                </a:lnTo>
                <a:lnTo>
                  <a:pt x="0" y="10054"/>
                </a:lnTo>
                <a:close/>
                <a:moveTo>
                  <a:pt x="108" y="10311"/>
                </a:moveTo>
                <a:lnTo>
                  <a:pt x="49" y="10212"/>
                </a:lnTo>
                <a:lnTo>
                  <a:pt x="82" y="10192"/>
                </a:lnTo>
                <a:lnTo>
                  <a:pt x="141" y="10291"/>
                </a:lnTo>
                <a:lnTo>
                  <a:pt x="108" y="10311"/>
                </a:lnTo>
                <a:close/>
                <a:moveTo>
                  <a:pt x="205" y="10475"/>
                </a:moveTo>
                <a:lnTo>
                  <a:pt x="147" y="10376"/>
                </a:lnTo>
                <a:lnTo>
                  <a:pt x="180" y="10356"/>
                </a:lnTo>
                <a:lnTo>
                  <a:pt x="239" y="10455"/>
                </a:lnTo>
                <a:lnTo>
                  <a:pt x="205" y="10475"/>
                </a:lnTo>
                <a:close/>
                <a:moveTo>
                  <a:pt x="303" y="10639"/>
                </a:moveTo>
                <a:lnTo>
                  <a:pt x="244" y="10540"/>
                </a:lnTo>
                <a:lnTo>
                  <a:pt x="277" y="10520"/>
                </a:lnTo>
                <a:lnTo>
                  <a:pt x="336" y="10619"/>
                </a:lnTo>
                <a:lnTo>
                  <a:pt x="303" y="10639"/>
                </a:lnTo>
                <a:close/>
                <a:moveTo>
                  <a:pt x="400" y="10803"/>
                </a:moveTo>
                <a:lnTo>
                  <a:pt x="341" y="10704"/>
                </a:lnTo>
                <a:lnTo>
                  <a:pt x="375" y="10684"/>
                </a:lnTo>
                <a:lnTo>
                  <a:pt x="434" y="10783"/>
                </a:lnTo>
                <a:lnTo>
                  <a:pt x="400" y="10803"/>
                </a:lnTo>
                <a:close/>
                <a:moveTo>
                  <a:pt x="498" y="10967"/>
                </a:moveTo>
                <a:lnTo>
                  <a:pt x="439" y="10868"/>
                </a:lnTo>
                <a:lnTo>
                  <a:pt x="472" y="10848"/>
                </a:lnTo>
                <a:lnTo>
                  <a:pt x="531" y="10947"/>
                </a:lnTo>
                <a:lnTo>
                  <a:pt x="498" y="10967"/>
                </a:lnTo>
                <a:close/>
                <a:moveTo>
                  <a:pt x="9537" y="14618"/>
                </a:moveTo>
                <a:lnTo>
                  <a:pt x="9480" y="14516"/>
                </a:lnTo>
                <a:lnTo>
                  <a:pt x="9514" y="14497"/>
                </a:lnTo>
                <a:lnTo>
                  <a:pt x="9571" y="14599"/>
                </a:lnTo>
                <a:lnTo>
                  <a:pt x="9537" y="14618"/>
                </a:lnTo>
                <a:close/>
                <a:moveTo>
                  <a:pt x="9631" y="14788"/>
                </a:moveTo>
                <a:lnTo>
                  <a:pt x="9574" y="14686"/>
                </a:lnTo>
                <a:lnTo>
                  <a:pt x="9608" y="14667"/>
                </a:lnTo>
                <a:lnTo>
                  <a:pt x="9665" y="14770"/>
                </a:lnTo>
                <a:lnTo>
                  <a:pt x="9631" y="14788"/>
                </a:lnTo>
                <a:close/>
                <a:moveTo>
                  <a:pt x="9725" y="14959"/>
                </a:moveTo>
                <a:lnTo>
                  <a:pt x="9668" y="14857"/>
                </a:lnTo>
                <a:lnTo>
                  <a:pt x="9702" y="14838"/>
                </a:lnTo>
                <a:lnTo>
                  <a:pt x="9759" y="14940"/>
                </a:lnTo>
                <a:lnTo>
                  <a:pt x="9725" y="14959"/>
                </a:lnTo>
                <a:close/>
                <a:moveTo>
                  <a:pt x="9819" y="15129"/>
                </a:moveTo>
                <a:lnTo>
                  <a:pt x="9762" y="15027"/>
                </a:lnTo>
                <a:lnTo>
                  <a:pt x="9796" y="15009"/>
                </a:lnTo>
                <a:lnTo>
                  <a:pt x="9853" y="15111"/>
                </a:lnTo>
                <a:lnTo>
                  <a:pt x="9819" y="15129"/>
                </a:lnTo>
                <a:close/>
                <a:moveTo>
                  <a:pt x="9913" y="15300"/>
                </a:moveTo>
                <a:lnTo>
                  <a:pt x="9856" y="15198"/>
                </a:lnTo>
                <a:lnTo>
                  <a:pt x="9890" y="15179"/>
                </a:lnTo>
                <a:lnTo>
                  <a:pt x="9947" y="15281"/>
                </a:lnTo>
                <a:lnTo>
                  <a:pt x="9913" y="15300"/>
                </a:lnTo>
                <a:close/>
                <a:moveTo>
                  <a:pt x="10007" y="15471"/>
                </a:moveTo>
                <a:lnTo>
                  <a:pt x="9950" y="15368"/>
                </a:lnTo>
                <a:lnTo>
                  <a:pt x="9984" y="15350"/>
                </a:lnTo>
                <a:lnTo>
                  <a:pt x="10041" y="15452"/>
                </a:lnTo>
                <a:lnTo>
                  <a:pt x="10007" y="15471"/>
                </a:lnTo>
                <a:close/>
                <a:moveTo>
                  <a:pt x="10101" y="15641"/>
                </a:moveTo>
                <a:lnTo>
                  <a:pt x="10044" y="15539"/>
                </a:lnTo>
                <a:lnTo>
                  <a:pt x="10078" y="15520"/>
                </a:lnTo>
                <a:lnTo>
                  <a:pt x="10135" y="15622"/>
                </a:lnTo>
                <a:lnTo>
                  <a:pt x="10101" y="15641"/>
                </a:lnTo>
                <a:close/>
                <a:moveTo>
                  <a:pt x="10195" y="15812"/>
                </a:moveTo>
                <a:lnTo>
                  <a:pt x="10138" y="15709"/>
                </a:lnTo>
                <a:lnTo>
                  <a:pt x="10172" y="15691"/>
                </a:lnTo>
                <a:lnTo>
                  <a:pt x="10229" y="15793"/>
                </a:lnTo>
                <a:lnTo>
                  <a:pt x="10195" y="15812"/>
                </a:lnTo>
                <a:close/>
                <a:moveTo>
                  <a:pt x="10289" y="15982"/>
                </a:moveTo>
                <a:lnTo>
                  <a:pt x="10232" y="15880"/>
                </a:lnTo>
                <a:lnTo>
                  <a:pt x="10266" y="15861"/>
                </a:lnTo>
                <a:lnTo>
                  <a:pt x="10323" y="15963"/>
                </a:lnTo>
                <a:lnTo>
                  <a:pt x="10289" y="15982"/>
                </a:lnTo>
                <a:close/>
                <a:moveTo>
                  <a:pt x="10383" y="16153"/>
                </a:moveTo>
                <a:lnTo>
                  <a:pt x="10326" y="16051"/>
                </a:lnTo>
                <a:lnTo>
                  <a:pt x="10360" y="16032"/>
                </a:lnTo>
                <a:lnTo>
                  <a:pt x="10417" y="16134"/>
                </a:lnTo>
                <a:lnTo>
                  <a:pt x="10383" y="16153"/>
                </a:lnTo>
                <a:close/>
                <a:moveTo>
                  <a:pt x="10477" y="16323"/>
                </a:moveTo>
                <a:lnTo>
                  <a:pt x="10420" y="16221"/>
                </a:lnTo>
                <a:lnTo>
                  <a:pt x="10454" y="16202"/>
                </a:lnTo>
                <a:lnTo>
                  <a:pt x="10511" y="16305"/>
                </a:lnTo>
                <a:lnTo>
                  <a:pt x="10477" y="16323"/>
                </a:lnTo>
                <a:close/>
                <a:moveTo>
                  <a:pt x="10571" y="16494"/>
                </a:moveTo>
                <a:lnTo>
                  <a:pt x="10514" y="16392"/>
                </a:lnTo>
                <a:lnTo>
                  <a:pt x="10548" y="16373"/>
                </a:lnTo>
                <a:lnTo>
                  <a:pt x="10605" y="16475"/>
                </a:lnTo>
                <a:lnTo>
                  <a:pt x="10571" y="16494"/>
                </a:lnTo>
                <a:close/>
                <a:moveTo>
                  <a:pt x="10665" y="16664"/>
                </a:moveTo>
                <a:lnTo>
                  <a:pt x="10608" y="16562"/>
                </a:lnTo>
                <a:lnTo>
                  <a:pt x="10642" y="16543"/>
                </a:lnTo>
                <a:lnTo>
                  <a:pt x="10699" y="16646"/>
                </a:lnTo>
                <a:lnTo>
                  <a:pt x="10665" y="16664"/>
                </a:lnTo>
                <a:close/>
                <a:moveTo>
                  <a:pt x="10759" y="16835"/>
                </a:moveTo>
                <a:lnTo>
                  <a:pt x="10702" y="16733"/>
                </a:lnTo>
                <a:lnTo>
                  <a:pt x="10736" y="16714"/>
                </a:lnTo>
                <a:lnTo>
                  <a:pt x="10793" y="16816"/>
                </a:lnTo>
                <a:lnTo>
                  <a:pt x="10759" y="16835"/>
                </a:lnTo>
                <a:close/>
                <a:moveTo>
                  <a:pt x="10853" y="17006"/>
                </a:moveTo>
                <a:lnTo>
                  <a:pt x="10796" y="16903"/>
                </a:lnTo>
                <a:lnTo>
                  <a:pt x="10830" y="16884"/>
                </a:lnTo>
                <a:lnTo>
                  <a:pt x="10887" y="16987"/>
                </a:lnTo>
                <a:lnTo>
                  <a:pt x="10853" y="17006"/>
                </a:lnTo>
                <a:close/>
                <a:moveTo>
                  <a:pt x="10947" y="17176"/>
                </a:moveTo>
                <a:lnTo>
                  <a:pt x="10890" y="17074"/>
                </a:lnTo>
                <a:lnTo>
                  <a:pt x="10924" y="17055"/>
                </a:lnTo>
                <a:lnTo>
                  <a:pt x="10981" y="17157"/>
                </a:lnTo>
                <a:lnTo>
                  <a:pt x="10947" y="17176"/>
                </a:lnTo>
                <a:close/>
                <a:moveTo>
                  <a:pt x="11041" y="17347"/>
                </a:moveTo>
                <a:lnTo>
                  <a:pt x="10984" y="17244"/>
                </a:lnTo>
                <a:lnTo>
                  <a:pt x="11018" y="17226"/>
                </a:lnTo>
                <a:lnTo>
                  <a:pt x="11075" y="17328"/>
                </a:lnTo>
                <a:lnTo>
                  <a:pt x="11041" y="17347"/>
                </a:lnTo>
                <a:close/>
                <a:moveTo>
                  <a:pt x="11135" y="17517"/>
                </a:moveTo>
                <a:lnTo>
                  <a:pt x="11078" y="17415"/>
                </a:lnTo>
                <a:lnTo>
                  <a:pt x="11112" y="17396"/>
                </a:lnTo>
                <a:lnTo>
                  <a:pt x="11169" y="17498"/>
                </a:lnTo>
                <a:lnTo>
                  <a:pt x="11135" y="17517"/>
                </a:lnTo>
                <a:close/>
                <a:moveTo>
                  <a:pt x="11229" y="17688"/>
                </a:moveTo>
                <a:lnTo>
                  <a:pt x="11172" y="17585"/>
                </a:lnTo>
                <a:lnTo>
                  <a:pt x="11206" y="17567"/>
                </a:lnTo>
                <a:lnTo>
                  <a:pt x="11263" y="17669"/>
                </a:lnTo>
                <a:lnTo>
                  <a:pt x="11229" y="17688"/>
                </a:lnTo>
                <a:close/>
                <a:moveTo>
                  <a:pt x="11323" y="17858"/>
                </a:moveTo>
                <a:lnTo>
                  <a:pt x="11266" y="17756"/>
                </a:lnTo>
                <a:lnTo>
                  <a:pt x="11300" y="17737"/>
                </a:lnTo>
                <a:lnTo>
                  <a:pt x="11357" y="17840"/>
                </a:lnTo>
                <a:lnTo>
                  <a:pt x="11323" y="17858"/>
                </a:lnTo>
                <a:close/>
                <a:moveTo>
                  <a:pt x="11417" y="18029"/>
                </a:moveTo>
                <a:lnTo>
                  <a:pt x="11360" y="17927"/>
                </a:lnTo>
                <a:lnTo>
                  <a:pt x="11394" y="17908"/>
                </a:lnTo>
                <a:lnTo>
                  <a:pt x="11451" y="18010"/>
                </a:lnTo>
                <a:lnTo>
                  <a:pt x="11417" y="18029"/>
                </a:lnTo>
                <a:close/>
                <a:moveTo>
                  <a:pt x="11511" y="18199"/>
                </a:moveTo>
                <a:lnTo>
                  <a:pt x="11454" y="18097"/>
                </a:lnTo>
                <a:lnTo>
                  <a:pt x="11488" y="18078"/>
                </a:lnTo>
                <a:lnTo>
                  <a:pt x="11545" y="18181"/>
                </a:lnTo>
                <a:lnTo>
                  <a:pt x="11511" y="18199"/>
                </a:lnTo>
                <a:close/>
                <a:moveTo>
                  <a:pt x="11605" y="18370"/>
                </a:moveTo>
                <a:lnTo>
                  <a:pt x="11548" y="18268"/>
                </a:lnTo>
                <a:lnTo>
                  <a:pt x="11582" y="18249"/>
                </a:lnTo>
                <a:lnTo>
                  <a:pt x="11639" y="18351"/>
                </a:lnTo>
                <a:lnTo>
                  <a:pt x="11605" y="18370"/>
                </a:lnTo>
                <a:close/>
                <a:moveTo>
                  <a:pt x="11699" y="18540"/>
                </a:moveTo>
                <a:lnTo>
                  <a:pt x="11642" y="18438"/>
                </a:lnTo>
                <a:lnTo>
                  <a:pt x="11676" y="18419"/>
                </a:lnTo>
                <a:lnTo>
                  <a:pt x="11733" y="18522"/>
                </a:lnTo>
                <a:lnTo>
                  <a:pt x="11699" y="18540"/>
                </a:lnTo>
                <a:close/>
                <a:moveTo>
                  <a:pt x="11793" y="18711"/>
                </a:moveTo>
                <a:lnTo>
                  <a:pt x="11736" y="18609"/>
                </a:lnTo>
                <a:lnTo>
                  <a:pt x="11770" y="18590"/>
                </a:lnTo>
                <a:lnTo>
                  <a:pt x="11827" y="18692"/>
                </a:lnTo>
                <a:lnTo>
                  <a:pt x="11793" y="18711"/>
                </a:lnTo>
                <a:close/>
                <a:moveTo>
                  <a:pt x="11887" y="18882"/>
                </a:moveTo>
                <a:lnTo>
                  <a:pt x="11830" y="18779"/>
                </a:lnTo>
                <a:lnTo>
                  <a:pt x="11864" y="18761"/>
                </a:lnTo>
                <a:lnTo>
                  <a:pt x="11921" y="18863"/>
                </a:lnTo>
                <a:lnTo>
                  <a:pt x="11887" y="18882"/>
                </a:lnTo>
                <a:close/>
                <a:moveTo>
                  <a:pt x="11981" y="19052"/>
                </a:moveTo>
                <a:lnTo>
                  <a:pt x="11924" y="18950"/>
                </a:lnTo>
                <a:lnTo>
                  <a:pt x="11958" y="18931"/>
                </a:lnTo>
                <a:lnTo>
                  <a:pt x="12015" y="19033"/>
                </a:lnTo>
                <a:lnTo>
                  <a:pt x="11981" y="19052"/>
                </a:lnTo>
                <a:close/>
                <a:moveTo>
                  <a:pt x="12075" y="19223"/>
                </a:moveTo>
                <a:lnTo>
                  <a:pt x="12018" y="19120"/>
                </a:lnTo>
                <a:lnTo>
                  <a:pt x="12052" y="19102"/>
                </a:lnTo>
                <a:lnTo>
                  <a:pt x="12109" y="19204"/>
                </a:lnTo>
                <a:lnTo>
                  <a:pt x="12075" y="19223"/>
                </a:lnTo>
                <a:close/>
                <a:moveTo>
                  <a:pt x="12169" y="19393"/>
                </a:moveTo>
                <a:lnTo>
                  <a:pt x="12112" y="19291"/>
                </a:lnTo>
                <a:lnTo>
                  <a:pt x="12146" y="19272"/>
                </a:lnTo>
                <a:lnTo>
                  <a:pt x="12203" y="19374"/>
                </a:lnTo>
                <a:lnTo>
                  <a:pt x="12169" y="19393"/>
                </a:lnTo>
                <a:close/>
                <a:moveTo>
                  <a:pt x="12263" y="19564"/>
                </a:moveTo>
                <a:lnTo>
                  <a:pt x="12206" y="19461"/>
                </a:lnTo>
                <a:lnTo>
                  <a:pt x="12240" y="19443"/>
                </a:lnTo>
                <a:lnTo>
                  <a:pt x="12297" y="19545"/>
                </a:lnTo>
                <a:lnTo>
                  <a:pt x="12263" y="19564"/>
                </a:lnTo>
                <a:close/>
                <a:moveTo>
                  <a:pt x="12357" y="19734"/>
                </a:moveTo>
                <a:lnTo>
                  <a:pt x="12300" y="19632"/>
                </a:lnTo>
                <a:lnTo>
                  <a:pt x="12334" y="19613"/>
                </a:lnTo>
                <a:lnTo>
                  <a:pt x="12391" y="19715"/>
                </a:lnTo>
                <a:lnTo>
                  <a:pt x="12357" y="19734"/>
                </a:lnTo>
                <a:close/>
                <a:moveTo>
                  <a:pt x="12451" y="19905"/>
                </a:moveTo>
                <a:lnTo>
                  <a:pt x="12394" y="19803"/>
                </a:lnTo>
                <a:lnTo>
                  <a:pt x="12428" y="19784"/>
                </a:lnTo>
                <a:lnTo>
                  <a:pt x="12485" y="19886"/>
                </a:lnTo>
                <a:lnTo>
                  <a:pt x="12451" y="19905"/>
                </a:lnTo>
                <a:close/>
                <a:moveTo>
                  <a:pt x="12545" y="20075"/>
                </a:moveTo>
                <a:lnTo>
                  <a:pt x="12488" y="19973"/>
                </a:lnTo>
                <a:lnTo>
                  <a:pt x="12522" y="19954"/>
                </a:lnTo>
                <a:lnTo>
                  <a:pt x="12579" y="20057"/>
                </a:lnTo>
                <a:lnTo>
                  <a:pt x="12545" y="20075"/>
                </a:lnTo>
                <a:close/>
                <a:moveTo>
                  <a:pt x="12639" y="20246"/>
                </a:moveTo>
                <a:lnTo>
                  <a:pt x="12582" y="20144"/>
                </a:lnTo>
                <a:lnTo>
                  <a:pt x="12616" y="20125"/>
                </a:lnTo>
                <a:lnTo>
                  <a:pt x="12673" y="20227"/>
                </a:lnTo>
                <a:lnTo>
                  <a:pt x="12639" y="20246"/>
                </a:lnTo>
                <a:close/>
                <a:moveTo>
                  <a:pt x="12733" y="20416"/>
                </a:moveTo>
                <a:lnTo>
                  <a:pt x="12676" y="20314"/>
                </a:lnTo>
                <a:lnTo>
                  <a:pt x="12710" y="20295"/>
                </a:lnTo>
                <a:lnTo>
                  <a:pt x="12767" y="20398"/>
                </a:lnTo>
                <a:lnTo>
                  <a:pt x="12733" y="20416"/>
                </a:lnTo>
                <a:close/>
                <a:moveTo>
                  <a:pt x="12921" y="20758"/>
                </a:moveTo>
                <a:lnTo>
                  <a:pt x="12864" y="20655"/>
                </a:lnTo>
                <a:lnTo>
                  <a:pt x="12898" y="20637"/>
                </a:lnTo>
                <a:lnTo>
                  <a:pt x="12955" y="20739"/>
                </a:lnTo>
                <a:lnTo>
                  <a:pt x="12921" y="20758"/>
                </a:lnTo>
                <a:close/>
                <a:moveTo>
                  <a:pt x="13015" y="20928"/>
                </a:moveTo>
                <a:lnTo>
                  <a:pt x="12958" y="20826"/>
                </a:lnTo>
                <a:lnTo>
                  <a:pt x="12992" y="20807"/>
                </a:lnTo>
                <a:lnTo>
                  <a:pt x="13049" y="20909"/>
                </a:lnTo>
                <a:lnTo>
                  <a:pt x="13015" y="20928"/>
                </a:lnTo>
                <a:close/>
                <a:moveTo>
                  <a:pt x="13109" y="21099"/>
                </a:moveTo>
                <a:lnTo>
                  <a:pt x="13053" y="20996"/>
                </a:lnTo>
                <a:lnTo>
                  <a:pt x="13086" y="20978"/>
                </a:lnTo>
                <a:lnTo>
                  <a:pt x="13143" y="21080"/>
                </a:lnTo>
                <a:lnTo>
                  <a:pt x="13109" y="21099"/>
                </a:lnTo>
                <a:close/>
                <a:moveTo>
                  <a:pt x="13203" y="21269"/>
                </a:moveTo>
                <a:lnTo>
                  <a:pt x="13146" y="21167"/>
                </a:lnTo>
                <a:lnTo>
                  <a:pt x="13180" y="21148"/>
                </a:lnTo>
                <a:lnTo>
                  <a:pt x="13237" y="21250"/>
                </a:lnTo>
                <a:lnTo>
                  <a:pt x="13203" y="21269"/>
                </a:lnTo>
                <a:close/>
                <a:moveTo>
                  <a:pt x="13297" y="21440"/>
                </a:moveTo>
                <a:lnTo>
                  <a:pt x="13240" y="21337"/>
                </a:lnTo>
                <a:lnTo>
                  <a:pt x="13274" y="21319"/>
                </a:lnTo>
                <a:lnTo>
                  <a:pt x="13331" y="21421"/>
                </a:lnTo>
                <a:lnTo>
                  <a:pt x="13297" y="21440"/>
                </a:lnTo>
                <a:close/>
                <a:moveTo>
                  <a:pt x="13391" y="21610"/>
                </a:moveTo>
                <a:lnTo>
                  <a:pt x="13335" y="21508"/>
                </a:lnTo>
                <a:lnTo>
                  <a:pt x="13368" y="21489"/>
                </a:lnTo>
                <a:lnTo>
                  <a:pt x="13425" y="21592"/>
                </a:lnTo>
                <a:lnTo>
                  <a:pt x="13391" y="21610"/>
                </a:lnTo>
                <a:close/>
                <a:moveTo>
                  <a:pt x="13485" y="21781"/>
                </a:moveTo>
                <a:lnTo>
                  <a:pt x="13428" y="21679"/>
                </a:lnTo>
                <a:lnTo>
                  <a:pt x="13462" y="21660"/>
                </a:lnTo>
                <a:lnTo>
                  <a:pt x="13519" y="21762"/>
                </a:lnTo>
                <a:lnTo>
                  <a:pt x="13485" y="21781"/>
                </a:lnTo>
                <a:close/>
                <a:moveTo>
                  <a:pt x="13579" y="21951"/>
                </a:moveTo>
                <a:lnTo>
                  <a:pt x="13523" y="21849"/>
                </a:lnTo>
                <a:lnTo>
                  <a:pt x="13556" y="21830"/>
                </a:lnTo>
                <a:lnTo>
                  <a:pt x="13613" y="21933"/>
                </a:lnTo>
                <a:lnTo>
                  <a:pt x="13579" y="21951"/>
                </a:lnTo>
                <a:close/>
                <a:moveTo>
                  <a:pt x="13673" y="22122"/>
                </a:moveTo>
                <a:lnTo>
                  <a:pt x="13617" y="22020"/>
                </a:lnTo>
                <a:lnTo>
                  <a:pt x="13650" y="22001"/>
                </a:lnTo>
                <a:lnTo>
                  <a:pt x="13707" y="22103"/>
                </a:lnTo>
                <a:lnTo>
                  <a:pt x="13673" y="22122"/>
                </a:lnTo>
                <a:close/>
                <a:moveTo>
                  <a:pt x="13767" y="22292"/>
                </a:moveTo>
                <a:lnTo>
                  <a:pt x="13711" y="22190"/>
                </a:lnTo>
                <a:lnTo>
                  <a:pt x="13745" y="22171"/>
                </a:lnTo>
                <a:lnTo>
                  <a:pt x="13801" y="22274"/>
                </a:lnTo>
                <a:lnTo>
                  <a:pt x="13767" y="22292"/>
                </a:lnTo>
                <a:close/>
                <a:moveTo>
                  <a:pt x="13861" y="22463"/>
                </a:moveTo>
                <a:lnTo>
                  <a:pt x="13805" y="22361"/>
                </a:lnTo>
                <a:lnTo>
                  <a:pt x="13838" y="22342"/>
                </a:lnTo>
                <a:lnTo>
                  <a:pt x="13895" y="22444"/>
                </a:lnTo>
                <a:lnTo>
                  <a:pt x="13861" y="22463"/>
                </a:lnTo>
                <a:close/>
                <a:moveTo>
                  <a:pt x="13955" y="22634"/>
                </a:moveTo>
                <a:lnTo>
                  <a:pt x="13899" y="22531"/>
                </a:lnTo>
                <a:lnTo>
                  <a:pt x="13933" y="22513"/>
                </a:lnTo>
                <a:lnTo>
                  <a:pt x="13989" y="22615"/>
                </a:lnTo>
                <a:lnTo>
                  <a:pt x="13955" y="22634"/>
                </a:lnTo>
                <a:close/>
                <a:moveTo>
                  <a:pt x="14049" y="22804"/>
                </a:moveTo>
                <a:lnTo>
                  <a:pt x="13993" y="22702"/>
                </a:lnTo>
                <a:lnTo>
                  <a:pt x="14027" y="22683"/>
                </a:lnTo>
                <a:lnTo>
                  <a:pt x="14083" y="22785"/>
                </a:lnTo>
                <a:lnTo>
                  <a:pt x="14049" y="22804"/>
                </a:lnTo>
                <a:close/>
                <a:moveTo>
                  <a:pt x="14143" y="22975"/>
                </a:moveTo>
                <a:lnTo>
                  <a:pt x="14087" y="22872"/>
                </a:lnTo>
                <a:lnTo>
                  <a:pt x="14121" y="22854"/>
                </a:lnTo>
                <a:lnTo>
                  <a:pt x="14177" y="22956"/>
                </a:lnTo>
                <a:lnTo>
                  <a:pt x="14143" y="22975"/>
                </a:lnTo>
                <a:close/>
                <a:moveTo>
                  <a:pt x="14237" y="23145"/>
                </a:moveTo>
                <a:lnTo>
                  <a:pt x="14181" y="23043"/>
                </a:lnTo>
                <a:lnTo>
                  <a:pt x="14215" y="23024"/>
                </a:lnTo>
                <a:lnTo>
                  <a:pt x="14271" y="23126"/>
                </a:lnTo>
                <a:lnTo>
                  <a:pt x="14237" y="23145"/>
                </a:lnTo>
                <a:close/>
                <a:moveTo>
                  <a:pt x="14331" y="23316"/>
                </a:moveTo>
                <a:lnTo>
                  <a:pt x="14275" y="23213"/>
                </a:lnTo>
                <a:lnTo>
                  <a:pt x="14309" y="23195"/>
                </a:lnTo>
                <a:lnTo>
                  <a:pt x="14365" y="23297"/>
                </a:lnTo>
                <a:lnTo>
                  <a:pt x="14331" y="23316"/>
                </a:lnTo>
                <a:close/>
                <a:moveTo>
                  <a:pt x="14425" y="23486"/>
                </a:moveTo>
                <a:lnTo>
                  <a:pt x="14369" y="23384"/>
                </a:lnTo>
                <a:lnTo>
                  <a:pt x="14403" y="23365"/>
                </a:lnTo>
                <a:lnTo>
                  <a:pt x="14459" y="23468"/>
                </a:lnTo>
                <a:lnTo>
                  <a:pt x="14425" y="23486"/>
                </a:lnTo>
                <a:close/>
                <a:moveTo>
                  <a:pt x="14519" y="23657"/>
                </a:moveTo>
                <a:lnTo>
                  <a:pt x="14463" y="23555"/>
                </a:lnTo>
                <a:lnTo>
                  <a:pt x="14497" y="23536"/>
                </a:lnTo>
                <a:lnTo>
                  <a:pt x="14553" y="23638"/>
                </a:lnTo>
                <a:lnTo>
                  <a:pt x="14519" y="23657"/>
                </a:lnTo>
                <a:close/>
                <a:moveTo>
                  <a:pt x="14613" y="23827"/>
                </a:moveTo>
                <a:lnTo>
                  <a:pt x="14557" y="23725"/>
                </a:lnTo>
                <a:lnTo>
                  <a:pt x="14591" y="23706"/>
                </a:lnTo>
                <a:lnTo>
                  <a:pt x="14647" y="23809"/>
                </a:lnTo>
                <a:lnTo>
                  <a:pt x="14613" y="23827"/>
                </a:lnTo>
                <a:close/>
                <a:moveTo>
                  <a:pt x="14707" y="23998"/>
                </a:moveTo>
                <a:lnTo>
                  <a:pt x="14651" y="23896"/>
                </a:lnTo>
                <a:lnTo>
                  <a:pt x="14685" y="23877"/>
                </a:lnTo>
                <a:lnTo>
                  <a:pt x="14741" y="23979"/>
                </a:lnTo>
                <a:lnTo>
                  <a:pt x="14707" y="23998"/>
                </a:lnTo>
                <a:close/>
                <a:moveTo>
                  <a:pt x="14801" y="24168"/>
                </a:moveTo>
                <a:lnTo>
                  <a:pt x="14745" y="24066"/>
                </a:lnTo>
                <a:lnTo>
                  <a:pt x="14779" y="24047"/>
                </a:lnTo>
                <a:lnTo>
                  <a:pt x="14835" y="24150"/>
                </a:lnTo>
                <a:lnTo>
                  <a:pt x="14801" y="24168"/>
                </a:lnTo>
                <a:close/>
                <a:moveTo>
                  <a:pt x="14895" y="24339"/>
                </a:moveTo>
                <a:lnTo>
                  <a:pt x="14839" y="24237"/>
                </a:lnTo>
                <a:lnTo>
                  <a:pt x="14873" y="24218"/>
                </a:lnTo>
                <a:lnTo>
                  <a:pt x="14929" y="24320"/>
                </a:lnTo>
                <a:lnTo>
                  <a:pt x="14895" y="24339"/>
                </a:lnTo>
                <a:close/>
                <a:moveTo>
                  <a:pt x="14989" y="24510"/>
                </a:moveTo>
                <a:lnTo>
                  <a:pt x="14933" y="24407"/>
                </a:lnTo>
                <a:lnTo>
                  <a:pt x="14967" y="24389"/>
                </a:lnTo>
                <a:lnTo>
                  <a:pt x="15023" y="24491"/>
                </a:lnTo>
                <a:lnTo>
                  <a:pt x="14989" y="24510"/>
                </a:lnTo>
                <a:close/>
                <a:moveTo>
                  <a:pt x="15083" y="24680"/>
                </a:moveTo>
                <a:lnTo>
                  <a:pt x="15027" y="24578"/>
                </a:lnTo>
                <a:lnTo>
                  <a:pt x="15061" y="24559"/>
                </a:lnTo>
                <a:lnTo>
                  <a:pt x="15117" y="24661"/>
                </a:lnTo>
                <a:lnTo>
                  <a:pt x="15083" y="24680"/>
                </a:lnTo>
                <a:close/>
                <a:moveTo>
                  <a:pt x="15177" y="24851"/>
                </a:moveTo>
                <a:lnTo>
                  <a:pt x="15121" y="24748"/>
                </a:lnTo>
                <a:lnTo>
                  <a:pt x="15155" y="24730"/>
                </a:lnTo>
                <a:lnTo>
                  <a:pt x="15211" y="24832"/>
                </a:lnTo>
                <a:lnTo>
                  <a:pt x="15177" y="24851"/>
                </a:lnTo>
                <a:close/>
                <a:moveTo>
                  <a:pt x="20844" y="22826"/>
                </a:moveTo>
                <a:lnTo>
                  <a:pt x="20829" y="22791"/>
                </a:lnTo>
                <a:lnTo>
                  <a:pt x="20935" y="22745"/>
                </a:lnTo>
                <a:lnTo>
                  <a:pt x="20950" y="22780"/>
                </a:lnTo>
                <a:lnTo>
                  <a:pt x="20844" y="22826"/>
                </a:lnTo>
                <a:close/>
                <a:moveTo>
                  <a:pt x="20668" y="22903"/>
                </a:moveTo>
                <a:lnTo>
                  <a:pt x="20653" y="22867"/>
                </a:lnTo>
                <a:lnTo>
                  <a:pt x="20759" y="22821"/>
                </a:lnTo>
                <a:lnTo>
                  <a:pt x="20774" y="22857"/>
                </a:lnTo>
                <a:lnTo>
                  <a:pt x="20668" y="22903"/>
                </a:lnTo>
                <a:close/>
                <a:moveTo>
                  <a:pt x="20492" y="22980"/>
                </a:moveTo>
                <a:lnTo>
                  <a:pt x="20477" y="22944"/>
                </a:lnTo>
                <a:lnTo>
                  <a:pt x="20583" y="22898"/>
                </a:lnTo>
                <a:lnTo>
                  <a:pt x="20598" y="22934"/>
                </a:lnTo>
                <a:lnTo>
                  <a:pt x="20492" y="22980"/>
                </a:lnTo>
                <a:close/>
                <a:moveTo>
                  <a:pt x="20316" y="23056"/>
                </a:moveTo>
                <a:lnTo>
                  <a:pt x="20301" y="23021"/>
                </a:lnTo>
                <a:lnTo>
                  <a:pt x="20407" y="22975"/>
                </a:lnTo>
                <a:lnTo>
                  <a:pt x="20422" y="23010"/>
                </a:lnTo>
                <a:lnTo>
                  <a:pt x="20316" y="23056"/>
                </a:lnTo>
                <a:close/>
                <a:moveTo>
                  <a:pt x="20141" y="23133"/>
                </a:moveTo>
                <a:lnTo>
                  <a:pt x="20125" y="23097"/>
                </a:lnTo>
                <a:lnTo>
                  <a:pt x="20231" y="23051"/>
                </a:lnTo>
                <a:lnTo>
                  <a:pt x="20246" y="23087"/>
                </a:lnTo>
                <a:lnTo>
                  <a:pt x="20141" y="23133"/>
                </a:lnTo>
                <a:close/>
                <a:moveTo>
                  <a:pt x="19965" y="23209"/>
                </a:moveTo>
                <a:lnTo>
                  <a:pt x="19949" y="23174"/>
                </a:lnTo>
                <a:lnTo>
                  <a:pt x="20055" y="23128"/>
                </a:lnTo>
                <a:lnTo>
                  <a:pt x="20070" y="23163"/>
                </a:lnTo>
                <a:lnTo>
                  <a:pt x="19965" y="23209"/>
                </a:lnTo>
                <a:close/>
                <a:moveTo>
                  <a:pt x="19789" y="23286"/>
                </a:moveTo>
                <a:lnTo>
                  <a:pt x="19773" y="23250"/>
                </a:lnTo>
                <a:lnTo>
                  <a:pt x="19879" y="23204"/>
                </a:lnTo>
                <a:lnTo>
                  <a:pt x="19894" y="23240"/>
                </a:lnTo>
                <a:lnTo>
                  <a:pt x="19789" y="23286"/>
                </a:lnTo>
                <a:close/>
                <a:moveTo>
                  <a:pt x="19681" y="23290"/>
                </a:moveTo>
                <a:lnTo>
                  <a:pt x="19703" y="23281"/>
                </a:lnTo>
                <a:lnTo>
                  <a:pt x="19718" y="23316"/>
                </a:lnTo>
                <a:lnTo>
                  <a:pt x="19695" y="23326"/>
                </a:lnTo>
                <a:cubicBezTo>
                  <a:pt x="19702" y="23348"/>
                  <a:pt x="19705" y="23370"/>
                  <a:pt x="19705" y="23393"/>
                </a:cubicBezTo>
                <a:cubicBezTo>
                  <a:pt x="19705" y="23523"/>
                  <a:pt x="19600" y="23628"/>
                  <a:pt x="19470" y="23628"/>
                </a:cubicBezTo>
                <a:lnTo>
                  <a:pt x="19470" y="23628"/>
                </a:lnTo>
                <a:cubicBezTo>
                  <a:pt x="19384" y="23628"/>
                  <a:pt x="19308" y="23582"/>
                  <a:pt x="19267" y="23513"/>
                </a:cubicBezTo>
                <a:lnTo>
                  <a:pt x="19261" y="23516"/>
                </a:lnTo>
                <a:lnTo>
                  <a:pt x="19245" y="23480"/>
                </a:lnTo>
                <a:lnTo>
                  <a:pt x="19251" y="23478"/>
                </a:lnTo>
                <a:cubicBezTo>
                  <a:pt x="19241" y="23451"/>
                  <a:pt x="19235" y="23423"/>
                  <a:pt x="19235" y="23393"/>
                </a:cubicBezTo>
                <a:cubicBezTo>
                  <a:pt x="19235" y="23264"/>
                  <a:pt x="19340" y="23158"/>
                  <a:pt x="19470" y="23158"/>
                </a:cubicBezTo>
                <a:cubicBezTo>
                  <a:pt x="19563" y="23158"/>
                  <a:pt x="19643" y="23212"/>
                  <a:pt x="19681" y="23290"/>
                </a:cubicBezTo>
                <a:close/>
                <a:moveTo>
                  <a:pt x="19085" y="23592"/>
                </a:moveTo>
                <a:lnTo>
                  <a:pt x="19069" y="23557"/>
                </a:lnTo>
                <a:lnTo>
                  <a:pt x="19175" y="23511"/>
                </a:lnTo>
                <a:lnTo>
                  <a:pt x="19191" y="23546"/>
                </a:lnTo>
                <a:lnTo>
                  <a:pt x="19085" y="23592"/>
                </a:lnTo>
                <a:close/>
                <a:moveTo>
                  <a:pt x="18909" y="23669"/>
                </a:moveTo>
                <a:lnTo>
                  <a:pt x="18893" y="23633"/>
                </a:lnTo>
                <a:lnTo>
                  <a:pt x="18999" y="23587"/>
                </a:lnTo>
                <a:lnTo>
                  <a:pt x="19015" y="23623"/>
                </a:lnTo>
                <a:lnTo>
                  <a:pt x="18909" y="23669"/>
                </a:lnTo>
                <a:close/>
                <a:moveTo>
                  <a:pt x="18733" y="23745"/>
                </a:moveTo>
                <a:lnTo>
                  <a:pt x="18717" y="23710"/>
                </a:lnTo>
                <a:lnTo>
                  <a:pt x="18823" y="23664"/>
                </a:lnTo>
                <a:lnTo>
                  <a:pt x="18839" y="23699"/>
                </a:lnTo>
                <a:lnTo>
                  <a:pt x="18733" y="23745"/>
                </a:lnTo>
                <a:close/>
                <a:moveTo>
                  <a:pt x="18557" y="23822"/>
                </a:moveTo>
                <a:lnTo>
                  <a:pt x="18541" y="23786"/>
                </a:lnTo>
                <a:lnTo>
                  <a:pt x="18647" y="23740"/>
                </a:lnTo>
                <a:lnTo>
                  <a:pt x="18663" y="23776"/>
                </a:lnTo>
                <a:lnTo>
                  <a:pt x="18557" y="23822"/>
                </a:lnTo>
                <a:close/>
                <a:moveTo>
                  <a:pt x="18381" y="23898"/>
                </a:moveTo>
                <a:lnTo>
                  <a:pt x="18365" y="23863"/>
                </a:lnTo>
                <a:lnTo>
                  <a:pt x="18471" y="23817"/>
                </a:lnTo>
                <a:lnTo>
                  <a:pt x="18487" y="23852"/>
                </a:lnTo>
                <a:lnTo>
                  <a:pt x="18381" y="23898"/>
                </a:lnTo>
                <a:close/>
                <a:moveTo>
                  <a:pt x="18205" y="23975"/>
                </a:moveTo>
                <a:lnTo>
                  <a:pt x="18190" y="23939"/>
                </a:lnTo>
                <a:lnTo>
                  <a:pt x="18295" y="23893"/>
                </a:lnTo>
                <a:lnTo>
                  <a:pt x="18311" y="23929"/>
                </a:lnTo>
                <a:lnTo>
                  <a:pt x="18205" y="23975"/>
                </a:lnTo>
                <a:close/>
                <a:moveTo>
                  <a:pt x="18029" y="24052"/>
                </a:moveTo>
                <a:lnTo>
                  <a:pt x="18014" y="24016"/>
                </a:lnTo>
                <a:lnTo>
                  <a:pt x="18119" y="23970"/>
                </a:lnTo>
                <a:lnTo>
                  <a:pt x="18135" y="24006"/>
                </a:lnTo>
                <a:lnTo>
                  <a:pt x="18029" y="24052"/>
                </a:lnTo>
                <a:close/>
                <a:moveTo>
                  <a:pt x="17853" y="24128"/>
                </a:moveTo>
                <a:lnTo>
                  <a:pt x="17838" y="24093"/>
                </a:lnTo>
                <a:lnTo>
                  <a:pt x="17943" y="24047"/>
                </a:lnTo>
                <a:lnTo>
                  <a:pt x="17959" y="24082"/>
                </a:lnTo>
                <a:lnTo>
                  <a:pt x="17853" y="24128"/>
                </a:lnTo>
                <a:close/>
                <a:moveTo>
                  <a:pt x="17677" y="24205"/>
                </a:moveTo>
                <a:lnTo>
                  <a:pt x="17662" y="24169"/>
                </a:lnTo>
                <a:lnTo>
                  <a:pt x="17767" y="24123"/>
                </a:lnTo>
                <a:lnTo>
                  <a:pt x="17783" y="24159"/>
                </a:lnTo>
                <a:lnTo>
                  <a:pt x="17677" y="24205"/>
                </a:lnTo>
                <a:close/>
                <a:moveTo>
                  <a:pt x="17501" y="24281"/>
                </a:moveTo>
                <a:lnTo>
                  <a:pt x="17486" y="24246"/>
                </a:lnTo>
                <a:lnTo>
                  <a:pt x="17591" y="24200"/>
                </a:lnTo>
                <a:lnTo>
                  <a:pt x="17607" y="24235"/>
                </a:lnTo>
                <a:lnTo>
                  <a:pt x="17501" y="24281"/>
                </a:lnTo>
                <a:close/>
                <a:moveTo>
                  <a:pt x="17325" y="24358"/>
                </a:moveTo>
                <a:lnTo>
                  <a:pt x="17310" y="24322"/>
                </a:lnTo>
                <a:lnTo>
                  <a:pt x="17416" y="24276"/>
                </a:lnTo>
                <a:lnTo>
                  <a:pt x="17431" y="24312"/>
                </a:lnTo>
                <a:lnTo>
                  <a:pt x="17325" y="24358"/>
                </a:lnTo>
                <a:close/>
                <a:moveTo>
                  <a:pt x="17149" y="24434"/>
                </a:moveTo>
                <a:lnTo>
                  <a:pt x="17134" y="24399"/>
                </a:lnTo>
                <a:lnTo>
                  <a:pt x="17240" y="24353"/>
                </a:lnTo>
                <a:lnTo>
                  <a:pt x="17255" y="24388"/>
                </a:lnTo>
                <a:lnTo>
                  <a:pt x="17149" y="24434"/>
                </a:lnTo>
                <a:close/>
                <a:moveTo>
                  <a:pt x="16973" y="24511"/>
                </a:moveTo>
                <a:lnTo>
                  <a:pt x="16958" y="24475"/>
                </a:lnTo>
                <a:lnTo>
                  <a:pt x="17064" y="24429"/>
                </a:lnTo>
                <a:lnTo>
                  <a:pt x="17079" y="24465"/>
                </a:lnTo>
                <a:lnTo>
                  <a:pt x="16973" y="24511"/>
                </a:lnTo>
                <a:close/>
                <a:moveTo>
                  <a:pt x="16797" y="24588"/>
                </a:moveTo>
                <a:lnTo>
                  <a:pt x="16782" y="24552"/>
                </a:lnTo>
                <a:lnTo>
                  <a:pt x="16888" y="24506"/>
                </a:lnTo>
                <a:lnTo>
                  <a:pt x="16903" y="24542"/>
                </a:lnTo>
                <a:lnTo>
                  <a:pt x="16797" y="24588"/>
                </a:lnTo>
                <a:close/>
                <a:moveTo>
                  <a:pt x="16621" y="24664"/>
                </a:moveTo>
                <a:lnTo>
                  <a:pt x="16606" y="24629"/>
                </a:lnTo>
                <a:lnTo>
                  <a:pt x="16712" y="24583"/>
                </a:lnTo>
                <a:lnTo>
                  <a:pt x="16727" y="24618"/>
                </a:lnTo>
                <a:lnTo>
                  <a:pt x="16621" y="24664"/>
                </a:lnTo>
                <a:close/>
                <a:moveTo>
                  <a:pt x="16445" y="24741"/>
                </a:moveTo>
                <a:lnTo>
                  <a:pt x="16430" y="24705"/>
                </a:lnTo>
                <a:lnTo>
                  <a:pt x="16536" y="24659"/>
                </a:lnTo>
                <a:lnTo>
                  <a:pt x="16551" y="24695"/>
                </a:lnTo>
                <a:lnTo>
                  <a:pt x="16445" y="24741"/>
                </a:lnTo>
                <a:close/>
                <a:moveTo>
                  <a:pt x="16270" y="24817"/>
                </a:moveTo>
                <a:lnTo>
                  <a:pt x="16254" y="24782"/>
                </a:lnTo>
                <a:lnTo>
                  <a:pt x="16360" y="24736"/>
                </a:lnTo>
                <a:lnTo>
                  <a:pt x="16375" y="24771"/>
                </a:lnTo>
                <a:lnTo>
                  <a:pt x="16270" y="24817"/>
                </a:lnTo>
                <a:close/>
                <a:moveTo>
                  <a:pt x="16094" y="24894"/>
                </a:moveTo>
                <a:lnTo>
                  <a:pt x="16078" y="24858"/>
                </a:lnTo>
                <a:lnTo>
                  <a:pt x="16184" y="24812"/>
                </a:lnTo>
                <a:lnTo>
                  <a:pt x="16199" y="24848"/>
                </a:lnTo>
                <a:lnTo>
                  <a:pt x="16094" y="24894"/>
                </a:lnTo>
                <a:close/>
                <a:moveTo>
                  <a:pt x="15918" y="24970"/>
                </a:moveTo>
                <a:lnTo>
                  <a:pt x="15902" y="24935"/>
                </a:lnTo>
                <a:lnTo>
                  <a:pt x="16008" y="24889"/>
                </a:lnTo>
                <a:lnTo>
                  <a:pt x="16023" y="24924"/>
                </a:lnTo>
                <a:lnTo>
                  <a:pt x="15918" y="24970"/>
                </a:lnTo>
                <a:close/>
                <a:moveTo>
                  <a:pt x="15742" y="25047"/>
                </a:moveTo>
                <a:lnTo>
                  <a:pt x="15726" y="25011"/>
                </a:lnTo>
                <a:lnTo>
                  <a:pt x="15832" y="24965"/>
                </a:lnTo>
                <a:lnTo>
                  <a:pt x="15847" y="25001"/>
                </a:lnTo>
                <a:lnTo>
                  <a:pt x="15742" y="25047"/>
                </a:lnTo>
                <a:close/>
                <a:moveTo>
                  <a:pt x="21000" y="14208"/>
                </a:moveTo>
                <a:lnTo>
                  <a:pt x="21000" y="14191"/>
                </a:lnTo>
                <a:lnTo>
                  <a:pt x="20984" y="14171"/>
                </a:lnTo>
                <a:lnTo>
                  <a:pt x="20893" y="14242"/>
                </a:lnTo>
                <a:lnTo>
                  <a:pt x="20917" y="14273"/>
                </a:lnTo>
                <a:lnTo>
                  <a:pt x="21000" y="14208"/>
                </a:lnTo>
                <a:close/>
                <a:moveTo>
                  <a:pt x="20765" y="14391"/>
                </a:moveTo>
                <a:lnTo>
                  <a:pt x="20741" y="14360"/>
                </a:lnTo>
                <a:lnTo>
                  <a:pt x="20833" y="14289"/>
                </a:lnTo>
                <a:lnTo>
                  <a:pt x="20856" y="14320"/>
                </a:lnTo>
                <a:lnTo>
                  <a:pt x="20765" y="14391"/>
                </a:lnTo>
                <a:close/>
                <a:moveTo>
                  <a:pt x="20613" y="14509"/>
                </a:moveTo>
                <a:lnTo>
                  <a:pt x="20590" y="14479"/>
                </a:lnTo>
                <a:lnTo>
                  <a:pt x="20681" y="14408"/>
                </a:lnTo>
                <a:lnTo>
                  <a:pt x="20705" y="14438"/>
                </a:lnTo>
                <a:lnTo>
                  <a:pt x="20613" y="14509"/>
                </a:lnTo>
                <a:close/>
                <a:moveTo>
                  <a:pt x="20462" y="14627"/>
                </a:moveTo>
                <a:lnTo>
                  <a:pt x="20438" y="14597"/>
                </a:lnTo>
                <a:lnTo>
                  <a:pt x="20529" y="14526"/>
                </a:lnTo>
                <a:lnTo>
                  <a:pt x="20553" y="14556"/>
                </a:lnTo>
                <a:lnTo>
                  <a:pt x="20462" y="14627"/>
                </a:lnTo>
                <a:close/>
                <a:moveTo>
                  <a:pt x="20310" y="14746"/>
                </a:moveTo>
                <a:lnTo>
                  <a:pt x="20286" y="14715"/>
                </a:lnTo>
                <a:lnTo>
                  <a:pt x="20377" y="14644"/>
                </a:lnTo>
                <a:lnTo>
                  <a:pt x="20401" y="14675"/>
                </a:lnTo>
                <a:lnTo>
                  <a:pt x="20310" y="14746"/>
                </a:lnTo>
                <a:close/>
                <a:moveTo>
                  <a:pt x="20158" y="14864"/>
                </a:moveTo>
                <a:lnTo>
                  <a:pt x="20134" y="14833"/>
                </a:lnTo>
                <a:lnTo>
                  <a:pt x="20225" y="14762"/>
                </a:lnTo>
                <a:lnTo>
                  <a:pt x="20249" y="14793"/>
                </a:lnTo>
                <a:lnTo>
                  <a:pt x="20158" y="14864"/>
                </a:lnTo>
                <a:close/>
                <a:moveTo>
                  <a:pt x="20006" y="14982"/>
                </a:moveTo>
                <a:lnTo>
                  <a:pt x="19982" y="14951"/>
                </a:lnTo>
                <a:lnTo>
                  <a:pt x="20073" y="14880"/>
                </a:lnTo>
                <a:lnTo>
                  <a:pt x="20097" y="14911"/>
                </a:lnTo>
                <a:lnTo>
                  <a:pt x="20006" y="14982"/>
                </a:lnTo>
                <a:close/>
                <a:moveTo>
                  <a:pt x="19854" y="15100"/>
                </a:moveTo>
                <a:lnTo>
                  <a:pt x="19830" y="15070"/>
                </a:lnTo>
                <a:lnTo>
                  <a:pt x="19922" y="14999"/>
                </a:lnTo>
                <a:lnTo>
                  <a:pt x="19945" y="15029"/>
                </a:lnTo>
                <a:lnTo>
                  <a:pt x="19854" y="15100"/>
                </a:lnTo>
                <a:close/>
                <a:moveTo>
                  <a:pt x="19702" y="15218"/>
                </a:moveTo>
                <a:lnTo>
                  <a:pt x="19679" y="15188"/>
                </a:lnTo>
                <a:lnTo>
                  <a:pt x="19770" y="15117"/>
                </a:lnTo>
                <a:lnTo>
                  <a:pt x="19794" y="15147"/>
                </a:lnTo>
                <a:lnTo>
                  <a:pt x="19702" y="15218"/>
                </a:lnTo>
                <a:close/>
                <a:moveTo>
                  <a:pt x="19551" y="15337"/>
                </a:moveTo>
                <a:lnTo>
                  <a:pt x="19527" y="15306"/>
                </a:lnTo>
                <a:lnTo>
                  <a:pt x="19618" y="15235"/>
                </a:lnTo>
                <a:lnTo>
                  <a:pt x="19642" y="15266"/>
                </a:lnTo>
                <a:lnTo>
                  <a:pt x="19551" y="15337"/>
                </a:lnTo>
                <a:close/>
                <a:moveTo>
                  <a:pt x="19081" y="16038"/>
                </a:moveTo>
                <a:lnTo>
                  <a:pt x="19045" y="16024"/>
                </a:lnTo>
                <a:lnTo>
                  <a:pt x="19088" y="15916"/>
                </a:lnTo>
                <a:lnTo>
                  <a:pt x="19124" y="15931"/>
                </a:lnTo>
                <a:lnTo>
                  <a:pt x="19081" y="16038"/>
                </a:lnTo>
                <a:close/>
                <a:moveTo>
                  <a:pt x="19009" y="16218"/>
                </a:moveTo>
                <a:lnTo>
                  <a:pt x="18973" y="16203"/>
                </a:lnTo>
                <a:lnTo>
                  <a:pt x="19016" y="16096"/>
                </a:lnTo>
                <a:lnTo>
                  <a:pt x="19052" y="16110"/>
                </a:lnTo>
                <a:lnTo>
                  <a:pt x="19009" y="16218"/>
                </a:lnTo>
                <a:close/>
                <a:moveTo>
                  <a:pt x="18937" y="16397"/>
                </a:moveTo>
                <a:lnTo>
                  <a:pt x="18901" y="16383"/>
                </a:lnTo>
                <a:lnTo>
                  <a:pt x="18945" y="16275"/>
                </a:lnTo>
                <a:lnTo>
                  <a:pt x="18981" y="16289"/>
                </a:lnTo>
                <a:lnTo>
                  <a:pt x="18937" y="16397"/>
                </a:lnTo>
                <a:close/>
                <a:moveTo>
                  <a:pt x="18866" y="16576"/>
                </a:moveTo>
                <a:lnTo>
                  <a:pt x="18830" y="16562"/>
                </a:lnTo>
                <a:lnTo>
                  <a:pt x="18873" y="16454"/>
                </a:lnTo>
                <a:lnTo>
                  <a:pt x="18909" y="16469"/>
                </a:lnTo>
                <a:lnTo>
                  <a:pt x="18866" y="16576"/>
                </a:lnTo>
                <a:close/>
                <a:moveTo>
                  <a:pt x="18794" y="16756"/>
                </a:moveTo>
                <a:lnTo>
                  <a:pt x="18758" y="16741"/>
                </a:lnTo>
                <a:lnTo>
                  <a:pt x="18801" y="16634"/>
                </a:lnTo>
                <a:lnTo>
                  <a:pt x="18837" y="16648"/>
                </a:lnTo>
                <a:lnTo>
                  <a:pt x="18794" y="16756"/>
                </a:lnTo>
                <a:close/>
                <a:moveTo>
                  <a:pt x="18722" y="16935"/>
                </a:moveTo>
                <a:lnTo>
                  <a:pt x="18686" y="16921"/>
                </a:lnTo>
                <a:lnTo>
                  <a:pt x="18729" y="16813"/>
                </a:lnTo>
                <a:lnTo>
                  <a:pt x="18765" y="16827"/>
                </a:lnTo>
                <a:lnTo>
                  <a:pt x="18722" y="16935"/>
                </a:lnTo>
                <a:close/>
                <a:moveTo>
                  <a:pt x="18650" y="17114"/>
                </a:moveTo>
                <a:lnTo>
                  <a:pt x="18614" y="17100"/>
                </a:lnTo>
                <a:lnTo>
                  <a:pt x="18657" y="16992"/>
                </a:lnTo>
                <a:lnTo>
                  <a:pt x="18693" y="17007"/>
                </a:lnTo>
                <a:lnTo>
                  <a:pt x="18650" y="17114"/>
                </a:lnTo>
                <a:close/>
                <a:moveTo>
                  <a:pt x="18578" y="17294"/>
                </a:moveTo>
                <a:lnTo>
                  <a:pt x="18542" y="17279"/>
                </a:lnTo>
                <a:lnTo>
                  <a:pt x="18585" y="17171"/>
                </a:lnTo>
                <a:lnTo>
                  <a:pt x="18621" y="17186"/>
                </a:lnTo>
                <a:lnTo>
                  <a:pt x="18578" y="17294"/>
                </a:lnTo>
                <a:close/>
                <a:moveTo>
                  <a:pt x="18506" y="17473"/>
                </a:moveTo>
                <a:lnTo>
                  <a:pt x="18470" y="17458"/>
                </a:lnTo>
                <a:lnTo>
                  <a:pt x="18514" y="17351"/>
                </a:lnTo>
                <a:lnTo>
                  <a:pt x="18550" y="17365"/>
                </a:lnTo>
                <a:lnTo>
                  <a:pt x="18506" y="17473"/>
                </a:lnTo>
                <a:close/>
                <a:moveTo>
                  <a:pt x="18435" y="17652"/>
                </a:moveTo>
                <a:lnTo>
                  <a:pt x="18399" y="17638"/>
                </a:lnTo>
                <a:lnTo>
                  <a:pt x="18442" y="17530"/>
                </a:lnTo>
                <a:lnTo>
                  <a:pt x="18478" y="17544"/>
                </a:lnTo>
                <a:lnTo>
                  <a:pt x="18435" y="17652"/>
                </a:lnTo>
                <a:close/>
                <a:moveTo>
                  <a:pt x="18363" y="17831"/>
                </a:moveTo>
                <a:lnTo>
                  <a:pt x="18327" y="17817"/>
                </a:lnTo>
                <a:lnTo>
                  <a:pt x="18370" y="17709"/>
                </a:lnTo>
                <a:lnTo>
                  <a:pt x="18406" y="17724"/>
                </a:lnTo>
                <a:lnTo>
                  <a:pt x="18363" y="17831"/>
                </a:lnTo>
                <a:close/>
                <a:moveTo>
                  <a:pt x="18291" y="18011"/>
                </a:moveTo>
                <a:lnTo>
                  <a:pt x="18255" y="17996"/>
                </a:lnTo>
                <a:lnTo>
                  <a:pt x="18298" y="17889"/>
                </a:lnTo>
                <a:lnTo>
                  <a:pt x="18334" y="17903"/>
                </a:lnTo>
                <a:lnTo>
                  <a:pt x="18291" y="18011"/>
                </a:lnTo>
                <a:close/>
                <a:moveTo>
                  <a:pt x="18219" y="18190"/>
                </a:moveTo>
                <a:lnTo>
                  <a:pt x="18183" y="18176"/>
                </a:lnTo>
                <a:lnTo>
                  <a:pt x="18226" y="18068"/>
                </a:lnTo>
                <a:lnTo>
                  <a:pt x="18262" y="18082"/>
                </a:lnTo>
                <a:lnTo>
                  <a:pt x="18219" y="18190"/>
                </a:lnTo>
                <a:close/>
                <a:moveTo>
                  <a:pt x="18147" y="18369"/>
                </a:moveTo>
                <a:lnTo>
                  <a:pt x="18111" y="18355"/>
                </a:lnTo>
                <a:lnTo>
                  <a:pt x="18154" y="18247"/>
                </a:lnTo>
                <a:lnTo>
                  <a:pt x="18190" y="18262"/>
                </a:lnTo>
                <a:lnTo>
                  <a:pt x="18147" y="18369"/>
                </a:lnTo>
                <a:close/>
                <a:moveTo>
                  <a:pt x="18076" y="18549"/>
                </a:moveTo>
                <a:lnTo>
                  <a:pt x="18039" y="18534"/>
                </a:lnTo>
                <a:lnTo>
                  <a:pt x="18083" y="18426"/>
                </a:lnTo>
                <a:lnTo>
                  <a:pt x="18119" y="18441"/>
                </a:lnTo>
                <a:lnTo>
                  <a:pt x="18076" y="18549"/>
                </a:lnTo>
                <a:close/>
                <a:moveTo>
                  <a:pt x="18004" y="18728"/>
                </a:moveTo>
                <a:lnTo>
                  <a:pt x="17968" y="18713"/>
                </a:lnTo>
                <a:lnTo>
                  <a:pt x="18011" y="18606"/>
                </a:lnTo>
                <a:lnTo>
                  <a:pt x="18047" y="18620"/>
                </a:lnTo>
                <a:lnTo>
                  <a:pt x="18004" y="18728"/>
                </a:lnTo>
                <a:close/>
                <a:moveTo>
                  <a:pt x="17932" y="18907"/>
                </a:moveTo>
                <a:lnTo>
                  <a:pt x="17896" y="18893"/>
                </a:lnTo>
                <a:lnTo>
                  <a:pt x="17939" y="18785"/>
                </a:lnTo>
                <a:lnTo>
                  <a:pt x="17975" y="18799"/>
                </a:lnTo>
                <a:lnTo>
                  <a:pt x="17932" y="18907"/>
                </a:lnTo>
                <a:close/>
                <a:moveTo>
                  <a:pt x="17860" y="19086"/>
                </a:moveTo>
                <a:lnTo>
                  <a:pt x="17824" y="19072"/>
                </a:lnTo>
                <a:lnTo>
                  <a:pt x="17867" y="18964"/>
                </a:lnTo>
                <a:lnTo>
                  <a:pt x="17903" y="18979"/>
                </a:lnTo>
                <a:lnTo>
                  <a:pt x="17860" y="19086"/>
                </a:lnTo>
                <a:close/>
                <a:moveTo>
                  <a:pt x="17788" y="19266"/>
                </a:moveTo>
                <a:lnTo>
                  <a:pt x="17752" y="19251"/>
                </a:lnTo>
                <a:lnTo>
                  <a:pt x="17795" y="19144"/>
                </a:lnTo>
                <a:lnTo>
                  <a:pt x="17831" y="19158"/>
                </a:lnTo>
                <a:lnTo>
                  <a:pt x="17788" y="19266"/>
                </a:lnTo>
                <a:close/>
                <a:moveTo>
                  <a:pt x="17716" y="19445"/>
                </a:moveTo>
                <a:lnTo>
                  <a:pt x="17680" y="19431"/>
                </a:lnTo>
                <a:lnTo>
                  <a:pt x="17723" y="19323"/>
                </a:lnTo>
                <a:lnTo>
                  <a:pt x="17760" y="19337"/>
                </a:lnTo>
                <a:lnTo>
                  <a:pt x="17716" y="19445"/>
                </a:lnTo>
                <a:close/>
                <a:moveTo>
                  <a:pt x="17645" y="19624"/>
                </a:moveTo>
                <a:lnTo>
                  <a:pt x="17609" y="19610"/>
                </a:lnTo>
                <a:lnTo>
                  <a:pt x="17652" y="19502"/>
                </a:lnTo>
                <a:lnTo>
                  <a:pt x="17688" y="19517"/>
                </a:lnTo>
                <a:lnTo>
                  <a:pt x="17645" y="19624"/>
                </a:lnTo>
                <a:close/>
                <a:moveTo>
                  <a:pt x="17573" y="19804"/>
                </a:moveTo>
                <a:lnTo>
                  <a:pt x="17537" y="19789"/>
                </a:lnTo>
                <a:lnTo>
                  <a:pt x="17580" y="19681"/>
                </a:lnTo>
                <a:lnTo>
                  <a:pt x="17616" y="19696"/>
                </a:lnTo>
                <a:lnTo>
                  <a:pt x="17573" y="19804"/>
                </a:lnTo>
                <a:close/>
                <a:moveTo>
                  <a:pt x="17501" y="19983"/>
                </a:moveTo>
                <a:lnTo>
                  <a:pt x="17465" y="19968"/>
                </a:lnTo>
                <a:lnTo>
                  <a:pt x="17508" y="19861"/>
                </a:lnTo>
                <a:lnTo>
                  <a:pt x="17544" y="19875"/>
                </a:lnTo>
                <a:lnTo>
                  <a:pt x="17501" y="19983"/>
                </a:lnTo>
                <a:close/>
                <a:moveTo>
                  <a:pt x="17429" y="20162"/>
                </a:moveTo>
                <a:lnTo>
                  <a:pt x="17393" y="20148"/>
                </a:lnTo>
                <a:lnTo>
                  <a:pt x="17436" y="20040"/>
                </a:lnTo>
                <a:lnTo>
                  <a:pt x="17472" y="20055"/>
                </a:lnTo>
                <a:lnTo>
                  <a:pt x="17429" y="20162"/>
                </a:lnTo>
                <a:close/>
                <a:moveTo>
                  <a:pt x="17357" y="20341"/>
                </a:moveTo>
                <a:lnTo>
                  <a:pt x="17321" y="20327"/>
                </a:lnTo>
                <a:lnTo>
                  <a:pt x="17364" y="20219"/>
                </a:lnTo>
                <a:lnTo>
                  <a:pt x="17400" y="20234"/>
                </a:lnTo>
                <a:lnTo>
                  <a:pt x="17357" y="20341"/>
                </a:lnTo>
                <a:close/>
                <a:moveTo>
                  <a:pt x="17285" y="20521"/>
                </a:moveTo>
                <a:lnTo>
                  <a:pt x="17249" y="20506"/>
                </a:lnTo>
                <a:lnTo>
                  <a:pt x="17293" y="20399"/>
                </a:lnTo>
                <a:lnTo>
                  <a:pt x="17329" y="20413"/>
                </a:lnTo>
                <a:lnTo>
                  <a:pt x="17285" y="20521"/>
                </a:lnTo>
                <a:close/>
                <a:moveTo>
                  <a:pt x="17214" y="20700"/>
                </a:moveTo>
                <a:lnTo>
                  <a:pt x="17178" y="20686"/>
                </a:lnTo>
                <a:lnTo>
                  <a:pt x="17221" y="20578"/>
                </a:lnTo>
                <a:lnTo>
                  <a:pt x="17257" y="20592"/>
                </a:lnTo>
                <a:lnTo>
                  <a:pt x="17214" y="20700"/>
                </a:lnTo>
                <a:close/>
                <a:moveTo>
                  <a:pt x="17142" y="20879"/>
                </a:moveTo>
                <a:lnTo>
                  <a:pt x="17106" y="20865"/>
                </a:lnTo>
                <a:lnTo>
                  <a:pt x="17149" y="20757"/>
                </a:lnTo>
                <a:lnTo>
                  <a:pt x="17185" y="20772"/>
                </a:lnTo>
                <a:lnTo>
                  <a:pt x="17142" y="20879"/>
                </a:lnTo>
                <a:close/>
                <a:moveTo>
                  <a:pt x="17070" y="21059"/>
                </a:moveTo>
                <a:lnTo>
                  <a:pt x="17034" y="21044"/>
                </a:lnTo>
                <a:lnTo>
                  <a:pt x="17077" y="20937"/>
                </a:lnTo>
                <a:lnTo>
                  <a:pt x="17113" y="20951"/>
                </a:lnTo>
                <a:lnTo>
                  <a:pt x="17070" y="21059"/>
                </a:lnTo>
                <a:close/>
                <a:moveTo>
                  <a:pt x="16998" y="21238"/>
                </a:moveTo>
                <a:lnTo>
                  <a:pt x="16962" y="21223"/>
                </a:lnTo>
                <a:lnTo>
                  <a:pt x="17005" y="21116"/>
                </a:lnTo>
                <a:lnTo>
                  <a:pt x="17041" y="21130"/>
                </a:lnTo>
                <a:lnTo>
                  <a:pt x="16998" y="21238"/>
                </a:lnTo>
                <a:close/>
                <a:moveTo>
                  <a:pt x="16926" y="21417"/>
                </a:moveTo>
                <a:lnTo>
                  <a:pt x="16890" y="21403"/>
                </a:lnTo>
                <a:lnTo>
                  <a:pt x="16933" y="21295"/>
                </a:lnTo>
                <a:lnTo>
                  <a:pt x="16969" y="21310"/>
                </a:lnTo>
                <a:lnTo>
                  <a:pt x="16926" y="21417"/>
                </a:lnTo>
                <a:close/>
                <a:moveTo>
                  <a:pt x="16854" y="21596"/>
                </a:moveTo>
                <a:lnTo>
                  <a:pt x="16818" y="21582"/>
                </a:lnTo>
                <a:lnTo>
                  <a:pt x="16862" y="21474"/>
                </a:lnTo>
                <a:lnTo>
                  <a:pt x="16898" y="21489"/>
                </a:lnTo>
                <a:lnTo>
                  <a:pt x="16854" y="21596"/>
                </a:lnTo>
                <a:close/>
                <a:moveTo>
                  <a:pt x="16783" y="21776"/>
                </a:moveTo>
                <a:lnTo>
                  <a:pt x="16747" y="21761"/>
                </a:lnTo>
                <a:lnTo>
                  <a:pt x="16790" y="21654"/>
                </a:lnTo>
                <a:lnTo>
                  <a:pt x="16826" y="21668"/>
                </a:lnTo>
                <a:lnTo>
                  <a:pt x="16783" y="21776"/>
                </a:lnTo>
                <a:close/>
                <a:moveTo>
                  <a:pt x="16711" y="21955"/>
                </a:moveTo>
                <a:lnTo>
                  <a:pt x="16675" y="21941"/>
                </a:lnTo>
                <a:lnTo>
                  <a:pt x="16718" y="21833"/>
                </a:lnTo>
                <a:lnTo>
                  <a:pt x="16754" y="21847"/>
                </a:lnTo>
                <a:lnTo>
                  <a:pt x="16711" y="21955"/>
                </a:lnTo>
                <a:close/>
                <a:moveTo>
                  <a:pt x="16639" y="22134"/>
                </a:moveTo>
                <a:lnTo>
                  <a:pt x="16603" y="22120"/>
                </a:lnTo>
                <a:lnTo>
                  <a:pt x="16646" y="22012"/>
                </a:lnTo>
                <a:lnTo>
                  <a:pt x="16682" y="22027"/>
                </a:lnTo>
                <a:lnTo>
                  <a:pt x="16639" y="22134"/>
                </a:lnTo>
                <a:close/>
                <a:moveTo>
                  <a:pt x="16567" y="22314"/>
                </a:moveTo>
                <a:lnTo>
                  <a:pt x="16531" y="22299"/>
                </a:lnTo>
                <a:lnTo>
                  <a:pt x="16574" y="22192"/>
                </a:lnTo>
                <a:lnTo>
                  <a:pt x="16610" y="22206"/>
                </a:lnTo>
                <a:lnTo>
                  <a:pt x="16567" y="22314"/>
                </a:lnTo>
                <a:close/>
                <a:moveTo>
                  <a:pt x="16495" y="22493"/>
                </a:moveTo>
                <a:lnTo>
                  <a:pt x="16459" y="22478"/>
                </a:lnTo>
                <a:lnTo>
                  <a:pt x="16502" y="22371"/>
                </a:lnTo>
                <a:lnTo>
                  <a:pt x="16539" y="22385"/>
                </a:lnTo>
                <a:lnTo>
                  <a:pt x="16495" y="22493"/>
                </a:lnTo>
                <a:close/>
                <a:moveTo>
                  <a:pt x="16424" y="22672"/>
                </a:moveTo>
                <a:lnTo>
                  <a:pt x="16387" y="22658"/>
                </a:lnTo>
                <a:lnTo>
                  <a:pt x="16431" y="22550"/>
                </a:lnTo>
                <a:lnTo>
                  <a:pt x="16467" y="22565"/>
                </a:lnTo>
                <a:lnTo>
                  <a:pt x="16424" y="22672"/>
                </a:lnTo>
                <a:close/>
                <a:moveTo>
                  <a:pt x="16352" y="22851"/>
                </a:moveTo>
                <a:lnTo>
                  <a:pt x="16316" y="22837"/>
                </a:lnTo>
                <a:lnTo>
                  <a:pt x="16359" y="22729"/>
                </a:lnTo>
                <a:lnTo>
                  <a:pt x="16395" y="22744"/>
                </a:lnTo>
                <a:lnTo>
                  <a:pt x="16352" y="22851"/>
                </a:lnTo>
                <a:close/>
                <a:moveTo>
                  <a:pt x="16280" y="23031"/>
                </a:moveTo>
                <a:lnTo>
                  <a:pt x="16244" y="23016"/>
                </a:lnTo>
                <a:lnTo>
                  <a:pt x="16287" y="22909"/>
                </a:lnTo>
                <a:lnTo>
                  <a:pt x="16323" y="22923"/>
                </a:lnTo>
                <a:lnTo>
                  <a:pt x="16280" y="23031"/>
                </a:lnTo>
                <a:close/>
                <a:moveTo>
                  <a:pt x="16208" y="23210"/>
                </a:moveTo>
                <a:lnTo>
                  <a:pt x="16172" y="23196"/>
                </a:lnTo>
                <a:lnTo>
                  <a:pt x="16215" y="23088"/>
                </a:lnTo>
                <a:lnTo>
                  <a:pt x="16251" y="23102"/>
                </a:lnTo>
                <a:lnTo>
                  <a:pt x="16208" y="23210"/>
                </a:lnTo>
                <a:close/>
                <a:moveTo>
                  <a:pt x="16136" y="23389"/>
                </a:moveTo>
                <a:lnTo>
                  <a:pt x="16100" y="23375"/>
                </a:lnTo>
                <a:lnTo>
                  <a:pt x="16143" y="23267"/>
                </a:lnTo>
                <a:lnTo>
                  <a:pt x="16179" y="23282"/>
                </a:lnTo>
                <a:lnTo>
                  <a:pt x="16136" y="23389"/>
                </a:lnTo>
                <a:close/>
                <a:moveTo>
                  <a:pt x="16064" y="23569"/>
                </a:moveTo>
                <a:lnTo>
                  <a:pt x="16028" y="23554"/>
                </a:lnTo>
                <a:lnTo>
                  <a:pt x="16071" y="23447"/>
                </a:lnTo>
                <a:lnTo>
                  <a:pt x="16108" y="23461"/>
                </a:lnTo>
                <a:lnTo>
                  <a:pt x="16064" y="23569"/>
                </a:lnTo>
                <a:close/>
                <a:moveTo>
                  <a:pt x="15993" y="23748"/>
                </a:moveTo>
                <a:lnTo>
                  <a:pt x="15957" y="23734"/>
                </a:lnTo>
                <a:lnTo>
                  <a:pt x="16000" y="23626"/>
                </a:lnTo>
                <a:lnTo>
                  <a:pt x="16036" y="23640"/>
                </a:lnTo>
                <a:lnTo>
                  <a:pt x="15993" y="23748"/>
                </a:lnTo>
                <a:close/>
                <a:moveTo>
                  <a:pt x="15921" y="23927"/>
                </a:moveTo>
                <a:lnTo>
                  <a:pt x="15885" y="23913"/>
                </a:lnTo>
                <a:lnTo>
                  <a:pt x="15928" y="23805"/>
                </a:lnTo>
                <a:lnTo>
                  <a:pt x="15964" y="23820"/>
                </a:lnTo>
                <a:lnTo>
                  <a:pt x="15921" y="23927"/>
                </a:lnTo>
                <a:close/>
                <a:moveTo>
                  <a:pt x="15849" y="24107"/>
                </a:moveTo>
                <a:lnTo>
                  <a:pt x="15813" y="24092"/>
                </a:lnTo>
                <a:lnTo>
                  <a:pt x="15856" y="23984"/>
                </a:lnTo>
                <a:lnTo>
                  <a:pt x="15892" y="23999"/>
                </a:lnTo>
                <a:lnTo>
                  <a:pt x="15849" y="24107"/>
                </a:lnTo>
                <a:close/>
                <a:moveTo>
                  <a:pt x="15777" y="24286"/>
                </a:moveTo>
                <a:lnTo>
                  <a:pt x="15741" y="24271"/>
                </a:lnTo>
                <a:lnTo>
                  <a:pt x="15784" y="24164"/>
                </a:lnTo>
                <a:lnTo>
                  <a:pt x="15820" y="24178"/>
                </a:lnTo>
                <a:lnTo>
                  <a:pt x="15777" y="24286"/>
                </a:lnTo>
                <a:close/>
                <a:moveTo>
                  <a:pt x="15705" y="24465"/>
                </a:moveTo>
                <a:lnTo>
                  <a:pt x="15669" y="24451"/>
                </a:lnTo>
                <a:lnTo>
                  <a:pt x="15712" y="24343"/>
                </a:lnTo>
                <a:lnTo>
                  <a:pt x="15748" y="24357"/>
                </a:lnTo>
                <a:lnTo>
                  <a:pt x="15705" y="24465"/>
                </a:lnTo>
                <a:close/>
                <a:moveTo>
                  <a:pt x="15633" y="24644"/>
                </a:moveTo>
                <a:lnTo>
                  <a:pt x="15597" y="24630"/>
                </a:lnTo>
                <a:lnTo>
                  <a:pt x="15641" y="24522"/>
                </a:lnTo>
                <a:lnTo>
                  <a:pt x="15677" y="24537"/>
                </a:lnTo>
                <a:lnTo>
                  <a:pt x="15633" y="24644"/>
                </a:lnTo>
                <a:close/>
                <a:moveTo>
                  <a:pt x="15562" y="24824"/>
                </a:moveTo>
                <a:lnTo>
                  <a:pt x="15526" y="24809"/>
                </a:lnTo>
                <a:lnTo>
                  <a:pt x="15569" y="24702"/>
                </a:lnTo>
                <a:lnTo>
                  <a:pt x="15605" y="24716"/>
                </a:lnTo>
                <a:lnTo>
                  <a:pt x="15562" y="24824"/>
                </a:lnTo>
                <a:close/>
                <a:moveTo>
                  <a:pt x="21000" y="16383"/>
                </a:moveTo>
                <a:lnTo>
                  <a:pt x="21000" y="16342"/>
                </a:lnTo>
                <a:lnTo>
                  <a:pt x="20985" y="16376"/>
                </a:lnTo>
                <a:lnTo>
                  <a:pt x="21000" y="16383"/>
                </a:lnTo>
                <a:close/>
                <a:moveTo>
                  <a:pt x="19695" y="15798"/>
                </a:moveTo>
                <a:lnTo>
                  <a:pt x="19590" y="15751"/>
                </a:lnTo>
                <a:lnTo>
                  <a:pt x="19606" y="15716"/>
                </a:lnTo>
                <a:lnTo>
                  <a:pt x="19711" y="15763"/>
                </a:lnTo>
                <a:lnTo>
                  <a:pt x="19695" y="15798"/>
                </a:lnTo>
                <a:close/>
                <a:moveTo>
                  <a:pt x="19870" y="15877"/>
                </a:moveTo>
                <a:lnTo>
                  <a:pt x="19765" y="15830"/>
                </a:lnTo>
                <a:lnTo>
                  <a:pt x="19781" y="15794"/>
                </a:lnTo>
                <a:lnTo>
                  <a:pt x="19885" y="15841"/>
                </a:lnTo>
                <a:lnTo>
                  <a:pt x="19870" y="15877"/>
                </a:lnTo>
                <a:close/>
                <a:moveTo>
                  <a:pt x="20044" y="15955"/>
                </a:moveTo>
                <a:lnTo>
                  <a:pt x="19939" y="15908"/>
                </a:lnTo>
                <a:lnTo>
                  <a:pt x="19955" y="15872"/>
                </a:lnTo>
                <a:lnTo>
                  <a:pt x="20060" y="15919"/>
                </a:lnTo>
                <a:lnTo>
                  <a:pt x="20044" y="15955"/>
                </a:lnTo>
                <a:close/>
                <a:moveTo>
                  <a:pt x="20218" y="16033"/>
                </a:moveTo>
                <a:lnTo>
                  <a:pt x="20113" y="15986"/>
                </a:lnTo>
                <a:lnTo>
                  <a:pt x="20129" y="15950"/>
                </a:lnTo>
                <a:lnTo>
                  <a:pt x="20234" y="15997"/>
                </a:lnTo>
                <a:lnTo>
                  <a:pt x="20218" y="16033"/>
                </a:lnTo>
                <a:close/>
                <a:moveTo>
                  <a:pt x="20392" y="16111"/>
                </a:moveTo>
                <a:lnTo>
                  <a:pt x="20288" y="16064"/>
                </a:lnTo>
                <a:lnTo>
                  <a:pt x="20303" y="16029"/>
                </a:lnTo>
                <a:lnTo>
                  <a:pt x="20408" y="16076"/>
                </a:lnTo>
                <a:lnTo>
                  <a:pt x="20392" y="16111"/>
                </a:lnTo>
                <a:close/>
                <a:moveTo>
                  <a:pt x="20567" y="16189"/>
                </a:moveTo>
                <a:lnTo>
                  <a:pt x="20462" y="16142"/>
                </a:lnTo>
                <a:lnTo>
                  <a:pt x="20478" y="16107"/>
                </a:lnTo>
                <a:lnTo>
                  <a:pt x="20582" y="16154"/>
                </a:lnTo>
                <a:lnTo>
                  <a:pt x="20567" y="16189"/>
                </a:lnTo>
                <a:close/>
                <a:moveTo>
                  <a:pt x="20741" y="16267"/>
                </a:moveTo>
                <a:lnTo>
                  <a:pt x="20636" y="16220"/>
                </a:lnTo>
                <a:lnTo>
                  <a:pt x="20652" y="16185"/>
                </a:lnTo>
                <a:lnTo>
                  <a:pt x="20757" y="16232"/>
                </a:lnTo>
                <a:lnTo>
                  <a:pt x="20741" y="16267"/>
                </a:lnTo>
                <a:close/>
                <a:moveTo>
                  <a:pt x="20915" y="16345"/>
                </a:moveTo>
                <a:lnTo>
                  <a:pt x="20810" y="16298"/>
                </a:lnTo>
                <a:lnTo>
                  <a:pt x="20826" y="16263"/>
                </a:lnTo>
                <a:lnTo>
                  <a:pt x="20931" y="16310"/>
                </a:lnTo>
                <a:lnTo>
                  <a:pt x="20915" y="16345"/>
                </a:lnTo>
                <a:close/>
                <a:moveTo>
                  <a:pt x="18057" y="14193"/>
                </a:moveTo>
                <a:lnTo>
                  <a:pt x="17980" y="14101"/>
                </a:lnTo>
                <a:lnTo>
                  <a:pt x="18009" y="14076"/>
                </a:lnTo>
                <a:lnTo>
                  <a:pt x="18086" y="14168"/>
                </a:lnTo>
                <a:lnTo>
                  <a:pt x="18057" y="14193"/>
                </a:lnTo>
                <a:close/>
                <a:moveTo>
                  <a:pt x="18186" y="14347"/>
                </a:moveTo>
                <a:lnTo>
                  <a:pt x="18109" y="14255"/>
                </a:lnTo>
                <a:lnTo>
                  <a:pt x="18139" y="14230"/>
                </a:lnTo>
                <a:lnTo>
                  <a:pt x="18216" y="14322"/>
                </a:lnTo>
                <a:lnTo>
                  <a:pt x="18186" y="14347"/>
                </a:lnTo>
                <a:close/>
                <a:moveTo>
                  <a:pt x="18315" y="14500"/>
                </a:moveTo>
                <a:lnTo>
                  <a:pt x="18238" y="14409"/>
                </a:lnTo>
                <a:lnTo>
                  <a:pt x="18268" y="14384"/>
                </a:lnTo>
                <a:lnTo>
                  <a:pt x="18345" y="14475"/>
                </a:lnTo>
                <a:lnTo>
                  <a:pt x="18315" y="14500"/>
                </a:lnTo>
                <a:close/>
                <a:moveTo>
                  <a:pt x="18445" y="14654"/>
                </a:moveTo>
                <a:lnTo>
                  <a:pt x="18367" y="14562"/>
                </a:lnTo>
                <a:lnTo>
                  <a:pt x="18397" y="14538"/>
                </a:lnTo>
                <a:lnTo>
                  <a:pt x="18474" y="14629"/>
                </a:lnTo>
                <a:lnTo>
                  <a:pt x="18445" y="14654"/>
                </a:lnTo>
                <a:close/>
                <a:moveTo>
                  <a:pt x="18574" y="14808"/>
                </a:moveTo>
                <a:lnTo>
                  <a:pt x="18497" y="14716"/>
                </a:lnTo>
                <a:lnTo>
                  <a:pt x="18526" y="14691"/>
                </a:lnTo>
                <a:lnTo>
                  <a:pt x="18603" y="14783"/>
                </a:lnTo>
                <a:lnTo>
                  <a:pt x="18574" y="14808"/>
                </a:lnTo>
                <a:close/>
                <a:moveTo>
                  <a:pt x="18703" y="14962"/>
                </a:moveTo>
                <a:lnTo>
                  <a:pt x="18626" y="14870"/>
                </a:lnTo>
                <a:lnTo>
                  <a:pt x="18656" y="14845"/>
                </a:lnTo>
                <a:lnTo>
                  <a:pt x="18733" y="14937"/>
                </a:lnTo>
                <a:lnTo>
                  <a:pt x="18703" y="14962"/>
                </a:lnTo>
                <a:close/>
                <a:moveTo>
                  <a:pt x="18832" y="15116"/>
                </a:moveTo>
                <a:lnTo>
                  <a:pt x="18755" y="15024"/>
                </a:lnTo>
                <a:lnTo>
                  <a:pt x="18785" y="14999"/>
                </a:lnTo>
                <a:lnTo>
                  <a:pt x="18862" y="15091"/>
                </a:lnTo>
                <a:lnTo>
                  <a:pt x="18832" y="15116"/>
                </a:lnTo>
                <a:close/>
                <a:moveTo>
                  <a:pt x="18962" y="15270"/>
                </a:moveTo>
                <a:lnTo>
                  <a:pt x="18885" y="15178"/>
                </a:lnTo>
                <a:lnTo>
                  <a:pt x="18914" y="15153"/>
                </a:lnTo>
                <a:lnTo>
                  <a:pt x="18991" y="15245"/>
                </a:lnTo>
                <a:lnTo>
                  <a:pt x="18962" y="15270"/>
                </a:lnTo>
                <a:close/>
                <a:moveTo>
                  <a:pt x="0" y="7650"/>
                </a:moveTo>
                <a:lnTo>
                  <a:pt x="0" y="7689"/>
                </a:lnTo>
                <a:lnTo>
                  <a:pt x="2" y="7693"/>
                </a:lnTo>
                <a:lnTo>
                  <a:pt x="106" y="7637"/>
                </a:lnTo>
                <a:lnTo>
                  <a:pt x="88" y="7603"/>
                </a:lnTo>
                <a:lnTo>
                  <a:pt x="0" y="7650"/>
                </a:lnTo>
                <a:close/>
                <a:moveTo>
                  <a:pt x="3300" y="5920"/>
                </a:moveTo>
                <a:lnTo>
                  <a:pt x="3281" y="5886"/>
                </a:lnTo>
                <a:lnTo>
                  <a:pt x="3357" y="5845"/>
                </a:lnTo>
                <a:cubicBezTo>
                  <a:pt x="3340" y="5812"/>
                  <a:pt x="3330" y="5775"/>
                  <a:pt x="3330" y="5735"/>
                </a:cubicBezTo>
                <a:cubicBezTo>
                  <a:pt x="3330" y="5712"/>
                  <a:pt x="3333" y="5690"/>
                  <a:pt x="3340" y="5669"/>
                </a:cubicBezTo>
                <a:lnTo>
                  <a:pt x="3270" y="5635"/>
                </a:lnTo>
                <a:lnTo>
                  <a:pt x="3286" y="5600"/>
                </a:lnTo>
                <a:lnTo>
                  <a:pt x="3354" y="5632"/>
                </a:lnTo>
                <a:cubicBezTo>
                  <a:pt x="3392" y="5554"/>
                  <a:pt x="3472" y="5500"/>
                  <a:pt x="3565" y="5500"/>
                </a:cubicBezTo>
                <a:cubicBezTo>
                  <a:pt x="3695" y="5500"/>
                  <a:pt x="3800" y="5605"/>
                  <a:pt x="3800" y="5735"/>
                </a:cubicBezTo>
                <a:cubicBezTo>
                  <a:pt x="3800" y="5865"/>
                  <a:pt x="3695" y="5970"/>
                  <a:pt x="3565" y="5970"/>
                </a:cubicBezTo>
                <a:lnTo>
                  <a:pt x="3565" y="5970"/>
                </a:lnTo>
                <a:cubicBezTo>
                  <a:pt x="3489" y="5970"/>
                  <a:pt x="3421" y="5934"/>
                  <a:pt x="3378" y="5878"/>
                </a:cubicBezTo>
                <a:lnTo>
                  <a:pt x="3300" y="5920"/>
                </a:lnTo>
                <a:close/>
                <a:moveTo>
                  <a:pt x="3126" y="6013"/>
                </a:moveTo>
                <a:lnTo>
                  <a:pt x="3108" y="5979"/>
                </a:lnTo>
                <a:lnTo>
                  <a:pt x="3212" y="5923"/>
                </a:lnTo>
                <a:lnTo>
                  <a:pt x="3230" y="5957"/>
                </a:lnTo>
                <a:lnTo>
                  <a:pt x="3126" y="6013"/>
                </a:lnTo>
                <a:close/>
                <a:moveTo>
                  <a:pt x="2953" y="6106"/>
                </a:moveTo>
                <a:lnTo>
                  <a:pt x="2934" y="6072"/>
                </a:lnTo>
                <a:lnTo>
                  <a:pt x="3038" y="6016"/>
                </a:lnTo>
                <a:lnTo>
                  <a:pt x="3056" y="6051"/>
                </a:lnTo>
                <a:lnTo>
                  <a:pt x="2953" y="6106"/>
                </a:lnTo>
                <a:close/>
                <a:moveTo>
                  <a:pt x="2779" y="6200"/>
                </a:moveTo>
                <a:lnTo>
                  <a:pt x="2761" y="6166"/>
                </a:lnTo>
                <a:lnTo>
                  <a:pt x="2865" y="6110"/>
                </a:lnTo>
                <a:lnTo>
                  <a:pt x="2883" y="6144"/>
                </a:lnTo>
                <a:lnTo>
                  <a:pt x="2779" y="6200"/>
                </a:lnTo>
                <a:close/>
                <a:moveTo>
                  <a:pt x="2605" y="6293"/>
                </a:moveTo>
                <a:lnTo>
                  <a:pt x="2587" y="6259"/>
                </a:lnTo>
                <a:lnTo>
                  <a:pt x="2691" y="6203"/>
                </a:lnTo>
                <a:lnTo>
                  <a:pt x="2709" y="6237"/>
                </a:lnTo>
                <a:lnTo>
                  <a:pt x="2605" y="6293"/>
                </a:lnTo>
                <a:close/>
                <a:moveTo>
                  <a:pt x="2432" y="6386"/>
                </a:moveTo>
                <a:lnTo>
                  <a:pt x="2414" y="6352"/>
                </a:lnTo>
                <a:lnTo>
                  <a:pt x="2517" y="6296"/>
                </a:lnTo>
                <a:lnTo>
                  <a:pt x="2536" y="6331"/>
                </a:lnTo>
                <a:lnTo>
                  <a:pt x="2432" y="6386"/>
                </a:lnTo>
                <a:close/>
                <a:moveTo>
                  <a:pt x="2258" y="6480"/>
                </a:moveTo>
                <a:lnTo>
                  <a:pt x="2240" y="6446"/>
                </a:lnTo>
                <a:lnTo>
                  <a:pt x="2344" y="6390"/>
                </a:lnTo>
                <a:lnTo>
                  <a:pt x="2362" y="6424"/>
                </a:lnTo>
                <a:lnTo>
                  <a:pt x="2258" y="6480"/>
                </a:lnTo>
                <a:close/>
                <a:moveTo>
                  <a:pt x="2085" y="6573"/>
                </a:moveTo>
                <a:lnTo>
                  <a:pt x="2066" y="6539"/>
                </a:lnTo>
                <a:lnTo>
                  <a:pt x="2170" y="6483"/>
                </a:lnTo>
                <a:lnTo>
                  <a:pt x="2189" y="6517"/>
                </a:lnTo>
                <a:lnTo>
                  <a:pt x="2085" y="6573"/>
                </a:lnTo>
                <a:close/>
                <a:moveTo>
                  <a:pt x="1911" y="6666"/>
                </a:moveTo>
                <a:lnTo>
                  <a:pt x="1893" y="6632"/>
                </a:lnTo>
                <a:lnTo>
                  <a:pt x="1997" y="6576"/>
                </a:lnTo>
                <a:lnTo>
                  <a:pt x="2015" y="6610"/>
                </a:lnTo>
                <a:lnTo>
                  <a:pt x="1911" y="6666"/>
                </a:lnTo>
                <a:close/>
                <a:moveTo>
                  <a:pt x="1738" y="6760"/>
                </a:moveTo>
                <a:lnTo>
                  <a:pt x="1719" y="6725"/>
                </a:lnTo>
                <a:lnTo>
                  <a:pt x="1823" y="6670"/>
                </a:lnTo>
                <a:lnTo>
                  <a:pt x="1842" y="6704"/>
                </a:lnTo>
                <a:lnTo>
                  <a:pt x="1738" y="6760"/>
                </a:lnTo>
                <a:close/>
                <a:moveTo>
                  <a:pt x="1564" y="6853"/>
                </a:moveTo>
                <a:lnTo>
                  <a:pt x="1546" y="6819"/>
                </a:lnTo>
                <a:lnTo>
                  <a:pt x="1650" y="6763"/>
                </a:lnTo>
                <a:lnTo>
                  <a:pt x="1668" y="6797"/>
                </a:lnTo>
                <a:lnTo>
                  <a:pt x="1564" y="6853"/>
                </a:lnTo>
                <a:close/>
                <a:moveTo>
                  <a:pt x="1391" y="6946"/>
                </a:moveTo>
                <a:lnTo>
                  <a:pt x="1372" y="6912"/>
                </a:lnTo>
                <a:lnTo>
                  <a:pt x="1476" y="6856"/>
                </a:lnTo>
                <a:lnTo>
                  <a:pt x="1494" y="6890"/>
                </a:lnTo>
                <a:lnTo>
                  <a:pt x="1391" y="6946"/>
                </a:lnTo>
                <a:close/>
                <a:moveTo>
                  <a:pt x="1217" y="7040"/>
                </a:moveTo>
                <a:lnTo>
                  <a:pt x="1199" y="7005"/>
                </a:lnTo>
                <a:lnTo>
                  <a:pt x="1302" y="6950"/>
                </a:lnTo>
                <a:lnTo>
                  <a:pt x="1321" y="6984"/>
                </a:lnTo>
                <a:lnTo>
                  <a:pt x="1217" y="7040"/>
                </a:lnTo>
                <a:close/>
                <a:moveTo>
                  <a:pt x="1043" y="7133"/>
                </a:moveTo>
                <a:lnTo>
                  <a:pt x="1025" y="7099"/>
                </a:lnTo>
                <a:lnTo>
                  <a:pt x="1129" y="7043"/>
                </a:lnTo>
                <a:lnTo>
                  <a:pt x="1147" y="7077"/>
                </a:lnTo>
                <a:lnTo>
                  <a:pt x="1043" y="7133"/>
                </a:lnTo>
                <a:close/>
                <a:moveTo>
                  <a:pt x="870" y="7226"/>
                </a:moveTo>
                <a:lnTo>
                  <a:pt x="851" y="7192"/>
                </a:lnTo>
                <a:lnTo>
                  <a:pt x="955" y="7136"/>
                </a:lnTo>
                <a:lnTo>
                  <a:pt x="974" y="7170"/>
                </a:lnTo>
                <a:lnTo>
                  <a:pt x="870" y="7226"/>
                </a:lnTo>
                <a:close/>
                <a:moveTo>
                  <a:pt x="696" y="7319"/>
                </a:moveTo>
                <a:lnTo>
                  <a:pt x="678" y="7285"/>
                </a:lnTo>
                <a:lnTo>
                  <a:pt x="782" y="7229"/>
                </a:lnTo>
                <a:lnTo>
                  <a:pt x="800" y="7264"/>
                </a:lnTo>
                <a:lnTo>
                  <a:pt x="696" y="7319"/>
                </a:lnTo>
                <a:close/>
                <a:moveTo>
                  <a:pt x="523" y="7413"/>
                </a:moveTo>
                <a:lnTo>
                  <a:pt x="504" y="7379"/>
                </a:lnTo>
                <a:lnTo>
                  <a:pt x="608" y="7323"/>
                </a:lnTo>
                <a:lnTo>
                  <a:pt x="627" y="7357"/>
                </a:lnTo>
                <a:lnTo>
                  <a:pt x="523" y="7413"/>
                </a:lnTo>
                <a:close/>
                <a:moveTo>
                  <a:pt x="349" y="7506"/>
                </a:moveTo>
                <a:lnTo>
                  <a:pt x="331" y="7472"/>
                </a:lnTo>
                <a:lnTo>
                  <a:pt x="435" y="7416"/>
                </a:lnTo>
                <a:lnTo>
                  <a:pt x="453" y="7450"/>
                </a:lnTo>
                <a:lnTo>
                  <a:pt x="349" y="7506"/>
                </a:lnTo>
                <a:close/>
                <a:moveTo>
                  <a:pt x="176" y="7599"/>
                </a:moveTo>
                <a:lnTo>
                  <a:pt x="157" y="7565"/>
                </a:lnTo>
                <a:lnTo>
                  <a:pt x="261" y="7509"/>
                </a:lnTo>
                <a:lnTo>
                  <a:pt x="279" y="7544"/>
                </a:lnTo>
                <a:lnTo>
                  <a:pt x="176" y="7599"/>
                </a:lnTo>
                <a:close/>
                <a:moveTo>
                  <a:pt x="0" y="4008"/>
                </a:moveTo>
                <a:lnTo>
                  <a:pt x="0" y="4051"/>
                </a:lnTo>
                <a:lnTo>
                  <a:pt x="30" y="4066"/>
                </a:lnTo>
                <a:lnTo>
                  <a:pt x="47" y="4031"/>
                </a:lnTo>
                <a:lnTo>
                  <a:pt x="0" y="4008"/>
                </a:lnTo>
                <a:close/>
                <a:moveTo>
                  <a:pt x="206" y="4151"/>
                </a:moveTo>
                <a:lnTo>
                  <a:pt x="100" y="4100"/>
                </a:lnTo>
                <a:lnTo>
                  <a:pt x="117" y="4065"/>
                </a:lnTo>
                <a:lnTo>
                  <a:pt x="223" y="4116"/>
                </a:lnTo>
                <a:lnTo>
                  <a:pt x="206" y="4151"/>
                </a:lnTo>
                <a:close/>
                <a:moveTo>
                  <a:pt x="382" y="4236"/>
                </a:moveTo>
                <a:lnTo>
                  <a:pt x="276" y="4185"/>
                </a:lnTo>
                <a:lnTo>
                  <a:pt x="293" y="4150"/>
                </a:lnTo>
                <a:lnTo>
                  <a:pt x="399" y="4201"/>
                </a:lnTo>
                <a:lnTo>
                  <a:pt x="382" y="4236"/>
                </a:lnTo>
                <a:close/>
                <a:moveTo>
                  <a:pt x="558" y="4321"/>
                </a:moveTo>
                <a:lnTo>
                  <a:pt x="452" y="4270"/>
                </a:lnTo>
                <a:lnTo>
                  <a:pt x="469" y="4235"/>
                </a:lnTo>
                <a:lnTo>
                  <a:pt x="575" y="4286"/>
                </a:lnTo>
                <a:lnTo>
                  <a:pt x="558" y="4321"/>
                </a:lnTo>
                <a:close/>
                <a:moveTo>
                  <a:pt x="734" y="4407"/>
                </a:moveTo>
                <a:lnTo>
                  <a:pt x="628" y="4356"/>
                </a:lnTo>
                <a:lnTo>
                  <a:pt x="645" y="4321"/>
                </a:lnTo>
                <a:lnTo>
                  <a:pt x="751" y="4372"/>
                </a:lnTo>
                <a:lnTo>
                  <a:pt x="734" y="4407"/>
                </a:lnTo>
                <a:close/>
                <a:moveTo>
                  <a:pt x="910" y="4492"/>
                </a:moveTo>
                <a:lnTo>
                  <a:pt x="804" y="4441"/>
                </a:lnTo>
                <a:lnTo>
                  <a:pt x="821" y="4406"/>
                </a:lnTo>
                <a:lnTo>
                  <a:pt x="927" y="4457"/>
                </a:lnTo>
                <a:lnTo>
                  <a:pt x="910" y="4492"/>
                </a:lnTo>
                <a:close/>
                <a:moveTo>
                  <a:pt x="1086" y="4577"/>
                </a:moveTo>
                <a:lnTo>
                  <a:pt x="981" y="4526"/>
                </a:lnTo>
                <a:lnTo>
                  <a:pt x="997" y="4491"/>
                </a:lnTo>
                <a:lnTo>
                  <a:pt x="1103" y="4542"/>
                </a:lnTo>
                <a:lnTo>
                  <a:pt x="1086" y="4577"/>
                </a:lnTo>
                <a:close/>
                <a:moveTo>
                  <a:pt x="1262" y="4662"/>
                </a:moveTo>
                <a:lnTo>
                  <a:pt x="1157" y="4611"/>
                </a:lnTo>
                <a:lnTo>
                  <a:pt x="1174" y="4576"/>
                </a:lnTo>
                <a:lnTo>
                  <a:pt x="1279" y="4628"/>
                </a:lnTo>
                <a:lnTo>
                  <a:pt x="1262" y="4662"/>
                </a:lnTo>
                <a:close/>
                <a:moveTo>
                  <a:pt x="1438" y="4748"/>
                </a:moveTo>
                <a:lnTo>
                  <a:pt x="1333" y="4697"/>
                </a:lnTo>
                <a:lnTo>
                  <a:pt x="1350" y="4662"/>
                </a:lnTo>
                <a:lnTo>
                  <a:pt x="1455" y="4713"/>
                </a:lnTo>
                <a:lnTo>
                  <a:pt x="1438" y="4748"/>
                </a:lnTo>
                <a:close/>
                <a:moveTo>
                  <a:pt x="1614" y="4833"/>
                </a:moveTo>
                <a:lnTo>
                  <a:pt x="1509" y="4782"/>
                </a:lnTo>
                <a:lnTo>
                  <a:pt x="1526" y="4747"/>
                </a:lnTo>
                <a:lnTo>
                  <a:pt x="1631" y="4798"/>
                </a:lnTo>
                <a:lnTo>
                  <a:pt x="1614" y="4833"/>
                </a:lnTo>
                <a:close/>
                <a:moveTo>
                  <a:pt x="1790" y="4918"/>
                </a:moveTo>
                <a:lnTo>
                  <a:pt x="1685" y="4867"/>
                </a:lnTo>
                <a:lnTo>
                  <a:pt x="1702" y="4832"/>
                </a:lnTo>
                <a:lnTo>
                  <a:pt x="1807" y="4883"/>
                </a:lnTo>
                <a:lnTo>
                  <a:pt x="1790" y="4918"/>
                </a:lnTo>
                <a:close/>
                <a:moveTo>
                  <a:pt x="1966" y="5004"/>
                </a:moveTo>
                <a:lnTo>
                  <a:pt x="1861" y="4953"/>
                </a:lnTo>
                <a:lnTo>
                  <a:pt x="1878" y="4918"/>
                </a:lnTo>
                <a:lnTo>
                  <a:pt x="1983" y="4969"/>
                </a:lnTo>
                <a:lnTo>
                  <a:pt x="1966" y="5004"/>
                </a:lnTo>
                <a:close/>
                <a:moveTo>
                  <a:pt x="2142" y="5089"/>
                </a:moveTo>
                <a:lnTo>
                  <a:pt x="2037" y="5038"/>
                </a:lnTo>
                <a:lnTo>
                  <a:pt x="2054" y="5003"/>
                </a:lnTo>
                <a:lnTo>
                  <a:pt x="2159" y="5054"/>
                </a:lnTo>
                <a:lnTo>
                  <a:pt x="2142" y="5089"/>
                </a:lnTo>
                <a:close/>
                <a:moveTo>
                  <a:pt x="2319" y="5174"/>
                </a:moveTo>
                <a:lnTo>
                  <a:pt x="2213" y="5123"/>
                </a:lnTo>
                <a:lnTo>
                  <a:pt x="2230" y="5088"/>
                </a:lnTo>
                <a:lnTo>
                  <a:pt x="2335" y="5139"/>
                </a:lnTo>
                <a:lnTo>
                  <a:pt x="2319" y="5174"/>
                </a:lnTo>
                <a:close/>
                <a:moveTo>
                  <a:pt x="2495" y="5259"/>
                </a:moveTo>
                <a:lnTo>
                  <a:pt x="2389" y="5208"/>
                </a:lnTo>
                <a:lnTo>
                  <a:pt x="2406" y="5173"/>
                </a:lnTo>
                <a:lnTo>
                  <a:pt x="2512" y="5224"/>
                </a:lnTo>
                <a:lnTo>
                  <a:pt x="2495" y="5259"/>
                </a:lnTo>
                <a:close/>
                <a:moveTo>
                  <a:pt x="2671" y="5345"/>
                </a:moveTo>
                <a:lnTo>
                  <a:pt x="2565" y="5294"/>
                </a:lnTo>
                <a:lnTo>
                  <a:pt x="2582" y="5259"/>
                </a:lnTo>
                <a:lnTo>
                  <a:pt x="2688" y="5310"/>
                </a:lnTo>
                <a:lnTo>
                  <a:pt x="2671" y="5345"/>
                </a:lnTo>
                <a:close/>
                <a:moveTo>
                  <a:pt x="2847" y="5430"/>
                </a:moveTo>
                <a:lnTo>
                  <a:pt x="2741" y="5379"/>
                </a:lnTo>
                <a:lnTo>
                  <a:pt x="2758" y="5344"/>
                </a:lnTo>
                <a:lnTo>
                  <a:pt x="2864" y="5395"/>
                </a:lnTo>
                <a:lnTo>
                  <a:pt x="2847" y="5430"/>
                </a:lnTo>
                <a:close/>
                <a:moveTo>
                  <a:pt x="3023" y="5515"/>
                </a:moveTo>
                <a:lnTo>
                  <a:pt x="2917" y="5464"/>
                </a:lnTo>
                <a:lnTo>
                  <a:pt x="2934" y="5429"/>
                </a:lnTo>
                <a:lnTo>
                  <a:pt x="3040" y="5480"/>
                </a:lnTo>
                <a:lnTo>
                  <a:pt x="3023" y="5515"/>
                </a:lnTo>
                <a:close/>
                <a:moveTo>
                  <a:pt x="3199" y="5601"/>
                </a:moveTo>
                <a:lnTo>
                  <a:pt x="3093" y="5549"/>
                </a:lnTo>
                <a:lnTo>
                  <a:pt x="3110" y="5514"/>
                </a:lnTo>
                <a:lnTo>
                  <a:pt x="3216" y="5566"/>
                </a:lnTo>
                <a:lnTo>
                  <a:pt x="3199" y="5601"/>
                </a:lnTo>
                <a:close/>
                <a:moveTo>
                  <a:pt x="9937" y="4100"/>
                </a:moveTo>
                <a:cubicBezTo>
                  <a:pt x="10067" y="4100"/>
                  <a:pt x="10172" y="3995"/>
                  <a:pt x="10172" y="3865"/>
                </a:cubicBezTo>
                <a:cubicBezTo>
                  <a:pt x="10172" y="3735"/>
                  <a:pt x="10067" y="3630"/>
                  <a:pt x="9937" y="3630"/>
                </a:cubicBezTo>
                <a:cubicBezTo>
                  <a:pt x="9935" y="3630"/>
                  <a:pt x="9932" y="3630"/>
                  <a:pt x="9930" y="3630"/>
                </a:cubicBezTo>
                <a:lnTo>
                  <a:pt x="9922" y="3560"/>
                </a:lnTo>
                <a:lnTo>
                  <a:pt x="9883" y="3564"/>
                </a:lnTo>
                <a:lnTo>
                  <a:pt x="9891" y="3635"/>
                </a:lnTo>
                <a:cubicBezTo>
                  <a:pt x="9784" y="3656"/>
                  <a:pt x="9702" y="3751"/>
                  <a:pt x="9702" y="3865"/>
                </a:cubicBezTo>
                <a:cubicBezTo>
                  <a:pt x="9702" y="3995"/>
                  <a:pt x="9808" y="4100"/>
                  <a:pt x="9937" y="4100"/>
                </a:cubicBezTo>
                <a:close/>
                <a:moveTo>
                  <a:pt x="9505" y="270"/>
                </a:moveTo>
                <a:lnTo>
                  <a:pt x="9492" y="156"/>
                </a:lnTo>
                <a:lnTo>
                  <a:pt x="9530" y="151"/>
                </a:lnTo>
                <a:lnTo>
                  <a:pt x="9543" y="265"/>
                </a:lnTo>
                <a:lnTo>
                  <a:pt x="9505" y="270"/>
                </a:lnTo>
                <a:close/>
                <a:moveTo>
                  <a:pt x="9526" y="459"/>
                </a:moveTo>
                <a:lnTo>
                  <a:pt x="9513" y="345"/>
                </a:lnTo>
                <a:lnTo>
                  <a:pt x="9552" y="341"/>
                </a:lnTo>
                <a:lnTo>
                  <a:pt x="9565" y="455"/>
                </a:lnTo>
                <a:lnTo>
                  <a:pt x="9526" y="459"/>
                </a:lnTo>
                <a:close/>
                <a:moveTo>
                  <a:pt x="9548" y="649"/>
                </a:moveTo>
                <a:lnTo>
                  <a:pt x="9535" y="535"/>
                </a:lnTo>
                <a:lnTo>
                  <a:pt x="9574" y="530"/>
                </a:lnTo>
                <a:lnTo>
                  <a:pt x="9587" y="644"/>
                </a:lnTo>
                <a:lnTo>
                  <a:pt x="9548" y="649"/>
                </a:lnTo>
                <a:close/>
                <a:moveTo>
                  <a:pt x="9570" y="838"/>
                </a:moveTo>
                <a:lnTo>
                  <a:pt x="9557" y="724"/>
                </a:lnTo>
                <a:lnTo>
                  <a:pt x="9595" y="719"/>
                </a:lnTo>
                <a:lnTo>
                  <a:pt x="9609" y="833"/>
                </a:lnTo>
                <a:lnTo>
                  <a:pt x="9570" y="838"/>
                </a:lnTo>
                <a:close/>
                <a:moveTo>
                  <a:pt x="9592" y="1027"/>
                </a:moveTo>
                <a:lnTo>
                  <a:pt x="9579" y="913"/>
                </a:lnTo>
                <a:lnTo>
                  <a:pt x="9617" y="909"/>
                </a:lnTo>
                <a:lnTo>
                  <a:pt x="9630" y="1023"/>
                </a:lnTo>
                <a:lnTo>
                  <a:pt x="9592" y="1027"/>
                </a:lnTo>
                <a:close/>
                <a:moveTo>
                  <a:pt x="9613" y="1217"/>
                </a:moveTo>
                <a:lnTo>
                  <a:pt x="9600" y="1103"/>
                </a:lnTo>
                <a:lnTo>
                  <a:pt x="9639" y="1098"/>
                </a:lnTo>
                <a:lnTo>
                  <a:pt x="9652" y="1212"/>
                </a:lnTo>
                <a:lnTo>
                  <a:pt x="9613" y="1217"/>
                </a:lnTo>
                <a:close/>
                <a:moveTo>
                  <a:pt x="9635" y="1406"/>
                </a:moveTo>
                <a:lnTo>
                  <a:pt x="9622" y="1292"/>
                </a:lnTo>
                <a:lnTo>
                  <a:pt x="9661" y="1287"/>
                </a:lnTo>
                <a:lnTo>
                  <a:pt x="9674" y="1401"/>
                </a:lnTo>
                <a:lnTo>
                  <a:pt x="9635" y="1406"/>
                </a:lnTo>
                <a:close/>
                <a:moveTo>
                  <a:pt x="9657" y="1595"/>
                </a:moveTo>
                <a:lnTo>
                  <a:pt x="9644" y="1481"/>
                </a:lnTo>
                <a:lnTo>
                  <a:pt x="9682" y="1477"/>
                </a:lnTo>
                <a:lnTo>
                  <a:pt x="9696" y="1591"/>
                </a:lnTo>
                <a:lnTo>
                  <a:pt x="9657" y="1595"/>
                </a:lnTo>
                <a:close/>
                <a:moveTo>
                  <a:pt x="9679" y="1785"/>
                </a:moveTo>
                <a:lnTo>
                  <a:pt x="9666" y="1671"/>
                </a:lnTo>
                <a:lnTo>
                  <a:pt x="9704" y="1666"/>
                </a:lnTo>
                <a:lnTo>
                  <a:pt x="9717" y="1780"/>
                </a:lnTo>
                <a:lnTo>
                  <a:pt x="9679" y="1785"/>
                </a:lnTo>
                <a:close/>
                <a:moveTo>
                  <a:pt x="9701" y="1974"/>
                </a:moveTo>
                <a:lnTo>
                  <a:pt x="9687" y="1860"/>
                </a:lnTo>
                <a:lnTo>
                  <a:pt x="9726" y="1856"/>
                </a:lnTo>
                <a:lnTo>
                  <a:pt x="9739" y="1969"/>
                </a:lnTo>
                <a:lnTo>
                  <a:pt x="9701" y="1974"/>
                </a:lnTo>
                <a:close/>
                <a:moveTo>
                  <a:pt x="9722" y="2163"/>
                </a:moveTo>
                <a:lnTo>
                  <a:pt x="9709" y="2049"/>
                </a:lnTo>
                <a:lnTo>
                  <a:pt x="9748" y="2045"/>
                </a:lnTo>
                <a:lnTo>
                  <a:pt x="9761" y="2159"/>
                </a:lnTo>
                <a:lnTo>
                  <a:pt x="9722" y="2163"/>
                </a:lnTo>
                <a:close/>
                <a:moveTo>
                  <a:pt x="9744" y="2353"/>
                </a:moveTo>
                <a:lnTo>
                  <a:pt x="9731" y="2239"/>
                </a:lnTo>
                <a:lnTo>
                  <a:pt x="9769" y="2234"/>
                </a:lnTo>
                <a:lnTo>
                  <a:pt x="9783" y="2348"/>
                </a:lnTo>
                <a:lnTo>
                  <a:pt x="9744" y="2353"/>
                </a:lnTo>
                <a:close/>
                <a:moveTo>
                  <a:pt x="9766" y="2542"/>
                </a:moveTo>
                <a:lnTo>
                  <a:pt x="9753" y="2428"/>
                </a:lnTo>
                <a:lnTo>
                  <a:pt x="9791" y="2424"/>
                </a:lnTo>
                <a:lnTo>
                  <a:pt x="9804" y="2537"/>
                </a:lnTo>
                <a:lnTo>
                  <a:pt x="9766" y="2542"/>
                </a:lnTo>
                <a:close/>
                <a:moveTo>
                  <a:pt x="9788" y="2731"/>
                </a:moveTo>
                <a:lnTo>
                  <a:pt x="9774" y="2617"/>
                </a:lnTo>
                <a:lnTo>
                  <a:pt x="9813" y="2613"/>
                </a:lnTo>
                <a:lnTo>
                  <a:pt x="9826" y="2727"/>
                </a:lnTo>
                <a:lnTo>
                  <a:pt x="9788" y="2731"/>
                </a:lnTo>
                <a:close/>
                <a:moveTo>
                  <a:pt x="9809" y="2921"/>
                </a:moveTo>
                <a:lnTo>
                  <a:pt x="9796" y="2807"/>
                </a:lnTo>
                <a:lnTo>
                  <a:pt x="9835" y="2802"/>
                </a:lnTo>
                <a:lnTo>
                  <a:pt x="9848" y="2916"/>
                </a:lnTo>
                <a:lnTo>
                  <a:pt x="9809" y="2921"/>
                </a:lnTo>
                <a:close/>
                <a:moveTo>
                  <a:pt x="9831" y="3110"/>
                </a:moveTo>
                <a:lnTo>
                  <a:pt x="9818" y="2996"/>
                </a:lnTo>
                <a:lnTo>
                  <a:pt x="9857" y="2992"/>
                </a:lnTo>
                <a:lnTo>
                  <a:pt x="9870" y="3105"/>
                </a:lnTo>
                <a:lnTo>
                  <a:pt x="9831" y="3110"/>
                </a:lnTo>
                <a:close/>
                <a:moveTo>
                  <a:pt x="9853" y="3299"/>
                </a:moveTo>
                <a:lnTo>
                  <a:pt x="9840" y="3185"/>
                </a:lnTo>
                <a:lnTo>
                  <a:pt x="9878" y="3181"/>
                </a:lnTo>
                <a:lnTo>
                  <a:pt x="9891" y="3295"/>
                </a:lnTo>
                <a:lnTo>
                  <a:pt x="9853" y="3299"/>
                </a:lnTo>
                <a:close/>
                <a:moveTo>
                  <a:pt x="9875" y="3489"/>
                </a:moveTo>
                <a:lnTo>
                  <a:pt x="9861" y="3375"/>
                </a:lnTo>
                <a:lnTo>
                  <a:pt x="9900" y="3370"/>
                </a:lnTo>
                <a:lnTo>
                  <a:pt x="9913" y="3484"/>
                </a:lnTo>
                <a:lnTo>
                  <a:pt x="9875" y="3489"/>
                </a:lnTo>
                <a:close/>
                <a:moveTo>
                  <a:pt x="10559" y="0"/>
                </a:moveTo>
                <a:lnTo>
                  <a:pt x="10556" y="0"/>
                </a:lnTo>
                <a:lnTo>
                  <a:pt x="10557" y="1"/>
                </a:lnTo>
                <a:lnTo>
                  <a:pt x="10559" y="0"/>
                </a:lnTo>
                <a:close/>
                <a:moveTo>
                  <a:pt x="10649" y="168"/>
                </a:moveTo>
                <a:lnTo>
                  <a:pt x="10593" y="68"/>
                </a:lnTo>
                <a:lnTo>
                  <a:pt x="10627" y="49"/>
                </a:lnTo>
                <a:lnTo>
                  <a:pt x="10683" y="149"/>
                </a:lnTo>
                <a:lnTo>
                  <a:pt x="10649" y="168"/>
                </a:lnTo>
                <a:close/>
                <a:moveTo>
                  <a:pt x="10742" y="335"/>
                </a:moveTo>
                <a:lnTo>
                  <a:pt x="10686" y="234"/>
                </a:lnTo>
                <a:lnTo>
                  <a:pt x="10720" y="215"/>
                </a:lnTo>
                <a:lnTo>
                  <a:pt x="10776" y="316"/>
                </a:lnTo>
                <a:lnTo>
                  <a:pt x="10742" y="335"/>
                </a:lnTo>
                <a:close/>
                <a:moveTo>
                  <a:pt x="10835" y="501"/>
                </a:moveTo>
                <a:lnTo>
                  <a:pt x="10779" y="401"/>
                </a:lnTo>
                <a:lnTo>
                  <a:pt x="10813" y="382"/>
                </a:lnTo>
                <a:lnTo>
                  <a:pt x="10869" y="482"/>
                </a:lnTo>
                <a:lnTo>
                  <a:pt x="10835" y="501"/>
                </a:lnTo>
                <a:close/>
                <a:moveTo>
                  <a:pt x="10927" y="668"/>
                </a:moveTo>
                <a:lnTo>
                  <a:pt x="10872" y="567"/>
                </a:lnTo>
                <a:lnTo>
                  <a:pt x="10905" y="549"/>
                </a:lnTo>
                <a:lnTo>
                  <a:pt x="10961" y="649"/>
                </a:lnTo>
                <a:lnTo>
                  <a:pt x="10927" y="668"/>
                </a:lnTo>
                <a:close/>
                <a:moveTo>
                  <a:pt x="11020" y="834"/>
                </a:moveTo>
                <a:lnTo>
                  <a:pt x="10964" y="734"/>
                </a:lnTo>
                <a:lnTo>
                  <a:pt x="10998" y="715"/>
                </a:lnTo>
                <a:lnTo>
                  <a:pt x="11054" y="815"/>
                </a:lnTo>
                <a:lnTo>
                  <a:pt x="11020" y="834"/>
                </a:lnTo>
                <a:close/>
                <a:moveTo>
                  <a:pt x="11113" y="1001"/>
                </a:moveTo>
                <a:lnTo>
                  <a:pt x="11057" y="901"/>
                </a:lnTo>
                <a:lnTo>
                  <a:pt x="11091" y="882"/>
                </a:lnTo>
                <a:lnTo>
                  <a:pt x="11147" y="982"/>
                </a:lnTo>
                <a:lnTo>
                  <a:pt x="11113" y="1001"/>
                </a:lnTo>
                <a:close/>
                <a:moveTo>
                  <a:pt x="11206" y="1167"/>
                </a:moveTo>
                <a:lnTo>
                  <a:pt x="11150" y="1067"/>
                </a:lnTo>
                <a:lnTo>
                  <a:pt x="11184" y="1048"/>
                </a:lnTo>
                <a:lnTo>
                  <a:pt x="11239" y="1149"/>
                </a:lnTo>
                <a:lnTo>
                  <a:pt x="11206" y="1167"/>
                </a:lnTo>
                <a:close/>
                <a:moveTo>
                  <a:pt x="11298" y="1334"/>
                </a:moveTo>
                <a:lnTo>
                  <a:pt x="11242" y="1234"/>
                </a:lnTo>
                <a:lnTo>
                  <a:pt x="11276" y="1215"/>
                </a:lnTo>
                <a:lnTo>
                  <a:pt x="11332" y="1315"/>
                </a:lnTo>
                <a:lnTo>
                  <a:pt x="11298" y="1334"/>
                </a:lnTo>
                <a:close/>
                <a:moveTo>
                  <a:pt x="11391" y="1501"/>
                </a:moveTo>
                <a:lnTo>
                  <a:pt x="11335" y="1400"/>
                </a:lnTo>
                <a:lnTo>
                  <a:pt x="11369" y="1382"/>
                </a:lnTo>
                <a:lnTo>
                  <a:pt x="11425" y="1482"/>
                </a:lnTo>
                <a:lnTo>
                  <a:pt x="11391" y="1501"/>
                </a:lnTo>
                <a:close/>
                <a:moveTo>
                  <a:pt x="11484" y="1667"/>
                </a:moveTo>
                <a:lnTo>
                  <a:pt x="11428" y="1567"/>
                </a:lnTo>
                <a:lnTo>
                  <a:pt x="11462" y="1548"/>
                </a:lnTo>
                <a:lnTo>
                  <a:pt x="11518" y="1648"/>
                </a:lnTo>
                <a:lnTo>
                  <a:pt x="11484" y="1667"/>
                </a:lnTo>
                <a:close/>
                <a:moveTo>
                  <a:pt x="11576" y="1834"/>
                </a:moveTo>
                <a:lnTo>
                  <a:pt x="11521" y="1734"/>
                </a:lnTo>
                <a:lnTo>
                  <a:pt x="11554" y="1715"/>
                </a:lnTo>
                <a:lnTo>
                  <a:pt x="11610" y="1815"/>
                </a:lnTo>
                <a:lnTo>
                  <a:pt x="11576" y="1834"/>
                </a:lnTo>
                <a:close/>
                <a:moveTo>
                  <a:pt x="11669" y="2000"/>
                </a:moveTo>
                <a:lnTo>
                  <a:pt x="11613" y="1900"/>
                </a:lnTo>
                <a:lnTo>
                  <a:pt x="11647" y="1881"/>
                </a:lnTo>
                <a:lnTo>
                  <a:pt x="11703" y="1982"/>
                </a:lnTo>
                <a:lnTo>
                  <a:pt x="11669" y="2000"/>
                </a:lnTo>
                <a:close/>
                <a:moveTo>
                  <a:pt x="11762" y="2167"/>
                </a:moveTo>
                <a:lnTo>
                  <a:pt x="11706" y="2067"/>
                </a:lnTo>
                <a:lnTo>
                  <a:pt x="11740" y="2048"/>
                </a:lnTo>
                <a:lnTo>
                  <a:pt x="11796" y="2148"/>
                </a:lnTo>
                <a:lnTo>
                  <a:pt x="11762" y="2167"/>
                </a:lnTo>
                <a:close/>
                <a:moveTo>
                  <a:pt x="11855" y="2334"/>
                </a:moveTo>
                <a:lnTo>
                  <a:pt x="11799" y="2233"/>
                </a:lnTo>
                <a:lnTo>
                  <a:pt x="11833" y="2215"/>
                </a:lnTo>
                <a:lnTo>
                  <a:pt x="11888" y="2315"/>
                </a:lnTo>
                <a:lnTo>
                  <a:pt x="11855" y="2334"/>
                </a:lnTo>
                <a:close/>
                <a:moveTo>
                  <a:pt x="11947" y="2500"/>
                </a:moveTo>
                <a:lnTo>
                  <a:pt x="11891" y="2400"/>
                </a:lnTo>
                <a:lnTo>
                  <a:pt x="11925" y="2381"/>
                </a:lnTo>
                <a:lnTo>
                  <a:pt x="11981" y="2481"/>
                </a:lnTo>
                <a:lnTo>
                  <a:pt x="11947" y="2500"/>
                </a:lnTo>
                <a:close/>
                <a:moveTo>
                  <a:pt x="12040" y="2667"/>
                </a:moveTo>
                <a:lnTo>
                  <a:pt x="11984" y="2567"/>
                </a:lnTo>
                <a:lnTo>
                  <a:pt x="12018" y="2548"/>
                </a:lnTo>
                <a:lnTo>
                  <a:pt x="12074" y="2648"/>
                </a:lnTo>
                <a:lnTo>
                  <a:pt x="12040" y="2667"/>
                </a:lnTo>
                <a:close/>
                <a:moveTo>
                  <a:pt x="12133" y="2833"/>
                </a:moveTo>
                <a:lnTo>
                  <a:pt x="12077" y="2733"/>
                </a:lnTo>
                <a:lnTo>
                  <a:pt x="12111" y="2714"/>
                </a:lnTo>
                <a:lnTo>
                  <a:pt x="12167" y="2815"/>
                </a:lnTo>
                <a:lnTo>
                  <a:pt x="12133" y="2833"/>
                </a:lnTo>
                <a:close/>
                <a:moveTo>
                  <a:pt x="12204" y="2962"/>
                </a:moveTo>
                <a:lnTo>
                  <a:pt x="12170" y="2900"/>
                </a:lnTo>
                <a:lnTo>
                  <a:pt x="12203" y="2881"/>
                </a:lnTo>
                <a:lnTo>
                  <a:pt x="12238" y="2943"/>
                </a:lnTo>
                <a:cubicBezTo>
                  <a:pt x="12268" y="2930"/>
                  <a:pt x="12300" y="2922"/>
                  <a:pt x="12335" y="2922"/>
                </a:cubicBezTo>
                <a:cubicBezTo>
                  <a:pt x="12465" y="2922"/>
                  <a:pt x="12570" y="3027"/>
                  <a:pt x="12570" y="3157"/>
                </a:cubicBezTo>
                <a:cubicBezTo>
                  <a:pt x="12570" y="3287"/>
                  <a:pt x="12465" y="3392"/>
                  <a:pt x="12335" y="3392"/>
                </a:cubicBezTo>
                <a:lnTo>
                  <a:pt x="12335" y="3392"/>
                </a:lnTo>
                <a:cubicBezTo>
                  <a:pt x="12205" y="3392"/>
                  <a:pt x="12100" y="3287"/>
                  <a:pt x="12100" y="3157"/>
                </a:cubicBezTo>
                <a:cubicBezTo>
                  <a:pt x="12100" y="3076"/>
                  <a:pt x="12141" y="3004"/>
                  <a:pt x="12204" y="2962"/>
                </a:cubicBez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7A2D9032-B4A8-4E3A-A003-6E1B6E1FEE6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6595" y="0"/>
            <a:ext cx="10265218" cy="7194880"/>
          </a:xfrm>
          <a:custGeom>
            <a:avLst/>
            <a:gdLst>
              <a:gd name="connsiteX0" fmla="*/ 5104037 w 7258050"/>
              <a:gd name="connsiteY0" fmla="*/ 0 h 5087938"/>
              <a:gd name="connsiteX1" fmla="*/ 7258050 w 7258050"/>
              <a:gd name="connsiteY1" fmla="*/ 0 h 5087938"/>
              <a:gd name="connsiteX2" fmla="*/ 7258050 w 7258050"/>
              <a:gd name="connsiteY2" fmla="*/ 3257677 h 5087938"/>
              <a:gd name="connsiteX3" fmla="*/ 6121820 w 7258050"/>
              <a:gd name="connsiteY3" fmla="*/ 4893176 h 5087938"/>
              <a:gd name="connsiteX4" fmla="*/ 6082577 w 7258050"/>
              <a:gd name="connsiteY4" fmla="*/ 4883456 h 5087938"/>
              <a:gd name="connsiteX5" fmla="*/ 5997972 w 7258050"/>
              <a:gd name="connsiteY5" fmla="*/ 4968057 h 5087938"/>
              <a:gd name="connsiteX6" fmla="*/ 5997972 w 7258050"/>
              <a:gd name="connsiteY6" fmla="*/ 4970937 h 5087938"/>
              <a:gd name="connsiteX7" fmla="*/ 3133275 w 7258050"/>
              <a:gd name="connsiteY7" fmla="*/ 5087938 h 5087938"/>
              <a:gd name="connsiteX8" fmla="*/ 3049389 w 7258050"/>
              <a:gd name="connsiteY8" fmla="*/ 5014857 h 5087938"/>
              <a:gd name="connsiteX9" fmla="*/ 2970904 w 7258050"/>
              <a:gd name="connsiteY9" fmla="*/ 5067778 h 5087938"/>
              <a:gd name="connsiteX10" fmla="*/ 36722 w 7258050"/>
              <a:gd name="connsiteY10" fmla="*/ 4102967 h 5087938"/>
              <a:gd name="connsiteX11" fmla="*/ 46803 w 7258050"/>
              <a:gd name="connsiteY11" fmla="*/ 4062646 h 5087938"/>
              <a:gd name="connsiteX12" fmla="*/ 0 w 7258050"/>
              <a:gd name="connsiteY12" fmla="*/ 3987046 h 5087938"/>
              <a:gd name="connsiteX13" fmla="*/ 941459 w 7258050"/>
              <a:gd name="connsiteY13" fmla="*/ 2139145 h 5087938"/>
              <a:gd name="connsiteX14" fmla="*/ 981061 w 7258050"/>
              <a:gd name="connsiteY14" fmla="*/ 2149225 h 5087938"/>
              <a:gd name="connsiteX15" fmla="*/ 1065666 w 7258050"/>
              <a:gd name="connsiteY15" fmla="*/ 2064624 h 5087938"/>
              <a:gd name="connsiteX16" fmla="*/ 1062066 w 7258050"/>
              <a:gd name="connsiteY16" fmla="*/ 2040503 h 5087938"/>
              <a:gd name="connsiteX17" fmla="*/ 3193038 w 7258050"/>
              <a:gd name="connsiteY17" fmla="*/ 1411576 h 5087938"/>
              <a:gd name="connsiteX18" fmla="*/ 3275123 w 7258050"/>
              <a:gd name="connsiteY18" fmla="*/ 1476017 h 5087938"/>
              <a:gd name="connsiteX19" fmla="*/ 3359729 w 7258050"/>
              <a:gd name="connsiteY19" fmla="*/ 1391416 h 5087938"/>
              <a:gd name="connsiteX20" fmla="*/ 3355048 w 7258050"/>
              <a:gd name="connsiteY20" fmla="*/ 1363696 h 5087938"/>
              <a:gd name="connsiteX21" fmla="*/ 4056012 w 7258050"/>
              <a:gd name="connsiteY21" fmla="*/ 1155613 h 5087938"/>
              <a:gd name="connsiteX22" fmla="*/ 4138457 w 7258050"/>
              <a:gd name="connsiteY22" fmla="*/ 1221134 h 5087938"/>
              <a:gd name="connsiteX23" fmla="*/ 4223062 w 7258050"/>
              <a:gd name="connsiteY23" fmla="*/ 1136533 h 5087938"/>
              <a:gd name="connsiteX24" fmla="*/ 4190300 w 7258050"/>
              <a:gd name="connsiteY24" fmla="*/ 1069932 h 50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58050" h="5087938">
                <a:moveTo>
                  <a:pt x="5104037" y="0"/>
                </a:moveTo>
                <a:lnTo>
                  <a:pt x="7258050" y="0"/>
                </a:lnTo>
                <a:lnTo>
                  <a:pt x="7258050" y="3257677"/>
                </a:lnTo>
                <a:lnTo>
                  <a:pt x="6121820" y="4893176"/>
                </a:lnTo>
                <a:cubicBezTo>
                  <a:pt x="6110299" y="4887056"/>
                  <a:pt x="6096978" y="4883456"/>
                  <a:pt x="6082577" y="4883456"/>
                </a:cubicBezTo>
                <a:cubicBezTo>
                  <a:pt x="6035774" y="4883456"/>
                  <a:pt x="5997972" y="4921256"/>
                  <a:pt x="5997972" y="4968057"/>
                </a:cubicBezTo>
                <a:cubicBezTo>
                  <a:pt x="5997972" y="4969137"/>
                  <a:pt x="5997972" y="4969857"/>
                  <a:pt x="5997972" y="4970937"/>
                </a:cubicBezTo>
                <a:lnTo>
                  <a:pt x="3133275" y="5087938"/>
                </a:lnTo>
                <a:cubicBezTo>
                  <a:pt x="3127514" y="5046538"/>
                  <a:pt x="3092232" y="5014857"/>
                  <a:pt x="3049389" y="5014857"/>
                </a:cubicBezTo>
                <a:cubicBezTo>
                  <a:pt x="3013747" y="5014857"/>
                  <a:pt x="2983505" y="5036818"/>
                  <a:pt x="2970904" y="5067778"/>
                </a:cubicBezTo>
                <a:lnTo>
                  <a:pt x="36722" y="4102967"/>
                </a:lnTo>
                <a:cubicBezTo>
                  <a:pt x="43203" y="4091087"/>
                  <a:pt x="46803" y="4077407"/>
                  <a:pt x="46803" y="4062646"/>
                </a:cubicBezTo>
                <a:cubicBezTo>
                  <a:pt x="46803" y="4029526"/>
                  <a:pt x="27722" y="4000726"/>
                  <a:pt x="0" y="3987046"/>
                </a:cubicBezTo>
                <a:lnTo>
                  <a:pt x="941459" y="2139145"/>
                </a:lnTo>
                <a:cubicBezTo>
                  <a:pt x="953339" y="2145625"/>
                  <a:pt x="966660" y="2149225"/>
                  <a:pt x="981061" y="2149225"/>
                </a:cubicBezTo>
                <a:cubicBezTo>
                  <a:pt x="1027864" y="2149225"/>
                  <a:pt x="1065666" y="2111424"/>
                  <a:pt x="1065666" y="2064624"/>
                </a:cubicBezTo>
                <a:cubicBezTo>
                  <a:pt x="1065666" y="2056344"/>
                  <a:pt x="1064586" y="2048423"/>
                  <a:pt x="1062066" y="2040503"/>
                </a:cubicBezTo>
                <a:lnTo>
                  <a:pt x="3193038" y="1411576"/>
                </a:lnTo>
                <a:cubicBezTo>
                  <a:pt x="3202039" y="1448657"/>
                  <a:pt x="3235521" y="1476017"/>
                  <a:pt x="3275123" y="1476017"/>
                </a:cubicBezTo>
                <a:cubicBezTo>
                  <a:pt x="3321926" y="1476017"/>
                  <a:pt x="3359729" y="1438216"/>
                  <a:pt x="3359729" y="1391416"/>
                </a:cubicBezTo>
                <a:cubicBezTo>
                  <a:pt x="3359729" y="1381696"/>
                  <a:pt x="3358289" y="1372336"/>
                  <a:pt x="3355048" y="1363696"/>
                </a:cubicBezTo>
                <a:lnTo>
                  <a:pt x="4056012" y="1155613"/>
                </a:lnTo>
                <a:cubicBezTo>
                  <a:pt x="4064652" y="1193414"/>
                  <a:pt x="4098494" y="1221134"/>
                  <a:pt x="4138457" y="1221134"/>
                </a:cubicBezTo>
                <a:cubicBezTo>
                  <a:pt x="4185260" y="1221134"/>
                  <a:pt x="4223062" y="1183334"/>
                  <a:pt x="4223062" y="1136533"/>
                </a:cubicBezTo>
                <a:cubicBezTo>
                  <a:pt x="4223062" y="1109533"/>
                  <a:pt x="4210101" y="1085412"/>
                  <a:pt x="4190300" y="1069932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2263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25708897-4F1D-4E4B-839D-B3589BA2BDF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9036500"/>
            <a:ext cx="7210661" cy="91940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684000" rIns="72000" bIns="14400" anchor="t" anchorCtr="0">
            <a:spAutoFit/>
          </a:bodyPr>
          <a:lstStyle>
            <a:lvl1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EINE (ä)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625231BC-364A-4B83-9DEE-A6BAC969F0F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682609" y="12023464"/>
            <a:ext cx="6445574" cy="2529149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  <a:lvl2pPr>
              <a:spcBef>
                <a:spcPts val="2300"/>
              </a:spcBef>
              <a:spcAft>
                <a:spcPts val="2300"/>
              </a:spcAft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auf erster Ebene // für Hervorhebungen/URL/etc. &gt;&gt;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6EDF5F88-9C73-47C0-8E1E-FB4C727915A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682622" y="8432097"/>
            <a:ext cx="7919999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Tag, 00 Monat 0000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722258E-29A2-46C0-B5E2-E67A19995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625" y="7793999"/>
            <a:ext cx="79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Veranstaltung</a:t>
            </a:r>
          </a:p>
        </p:txBody>
      </p:sp>
      <p:sp>
        <p:nvSpPr>
          <p:cNvPr id="22" name="Vertikaler Textplatzhalter 2">
            <a:extLst>
              <a:ext uri="{FF2B5EF4-FFF2-40B4-BE49-F238E27FC236}">
                <a16:creationId xmlns:a16="http://schemas.microsoft.com/office/drawing/2014/main" id="{1C109714-76A3-40EE-8FDA-FE6EA92A2DD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82621" y="11087464"/>
            <a:ext cx="7920003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Raum X.123 | 00:00 Uhr</a:t>
            </a:r>
          </a:p>
        </p:txBody>
      </p:sp>
      <p:sp>
        <p:nvSpPr>
          <p:cNvPr id="23" name="Vertikaler Textplatzhalter 2">
            <a:extLst>
              <a:ext uri="{FF2B5EF4-FFF2-40B4-BE49-F238E27FC236}">
                <a16:creationId xmlns:a16="http://schemas.microsoft.com/office/drawing/2014/main" id="{353A85A5-E8BD-4B27-B7A0-EBDE2829A4FA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682619" y="11556000"/>
            <a:ext cx="7919995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Weiterer Raum für Zusatzinformationen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111D5223-0849-4324-90C9-756B54A51820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0" y="10008066"/>
            <a:ext cx="8818473" cy="91940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684000" rIns="72000" bIns="14400" anchor="t" anchorCtr="0">
            <a:spAutoFit/>
          </a:bodyPr>
          <a:lstStyle>
            <a:lvl1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Headline zweizeilig (ä)</a:t>
            </a:r>
          </a:p>
        </p:txBody>
      </p:sp>
    </p:spTree>
    <p:extLst>
      <p:ext uri="{BB962C8B-B14F-4D97-AF65-F5344CB8AC3E}">
        <p14:creationId xmlns:p14="http://schemas.microsoft.com/office/powerpoint/2010/main" val="3835112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67">
          <p15:clr>
            <a:srgbClr val="FBAE40"/>
          </p15:clr>
        </p15:guide>
        <p15:guide id="2" orient="horz" pos="56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adratisch Headline 3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intergrundnetz">
            <a:extLst>
              <a:ext uri="{FF2B5EF4-FFF2-40B4-BE49-F238E27FC236}">
                <a16:creationId xmlns:a16="http://schemas.microsoft.com/office/drawing/2014/main" id="{47E60142-BB28-494D-A876-ADADB11275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59" y="-325"/>
            <a:ext cx="10690094" cy="15120000"/>
          </a:xfrm>
          <a:custGeom>
            <a:avLst/>
            <a:gdLst>
              <a:gd name="T0" fmla="*/ 11301 w 21000"/>
              <a:gd name="T1" fmla="*/ 24762 h 29700"/>
              <a:gd name="T2" fmla="*/ 12657 w 21000"/>
              <a:gd name="T3" fmla="*/ 27308 h 29700"/>
              <a:gd name="T4" fmla="*/ 0 w 21000"/>
              <a:gd name="T5" fmla="*/ 28422 h 29700"/>
              <a:gd name="T6" fmla="*/ 9159 w 21000"/>
              <a:gd name="T7" fmla="*/ 24318 h 29700"/>
              <a:gd name="T8" fmla="*/ 6913 w 21000"/>
              <a:gd name="T9" fmla="*/ 25627 h 29700"/>
              <a:gd name="T10" fmla="*/ 4586 w 21000"/>
              <a:gd name="T11" fmla="*/ 27029 h 29700"/>
              <a:gd name="T12" fmla="*/ 2139 w 21000"/>
              <a:gd name="T13" fmla="*/ 28456 h 29700"/>
              <a:gd name="T14" fmla="*/ 9310 w 21000"/>
              <a:gd name="T15" fmla="*/ 14400 h 29700"/>
              <a:gd name="T16" fmla="*/ 7366 w 21000"/>
              <a:gd name="T17" fmla="*/ 16334 h 29700"/>
              <a:gd name="T18" fmla="*/ 5663 w 21000"/>
              <a:gd name="T19" fmla="*/ 18347 h 29700"/>
              <a:gd name="T20" fmla="*/ 3850 w 21000"/>
              <a:gd name="T21" fmla="*/ 20366 h 29700"/>
              <a:gd name="T22" fmla="*/ 2143 w 21000"/>
              <a:gd name="T23" fmla="*/ 22324 h 29700"/>
              <a:gd name="T24" fmla="*/ 388 w 21000"/>
              <a:gd name="T25" fmla="*/ 24395 h 29700"/>
              <a:gd name="T26" fmla="*/ 1656 w 21000"/>
              <a:gd name="T27" fmla="*/ 12462 h 29700"/>
              <a:gd name="T28" fmla="*/ 3494 w 21000"/>
              <a:gd name="T29" fmla="*/ 14731 h 29700"/>
              <a:gd name="T30" fmla="*/ 5136 w 21000"/>
              <a:gd name="T31" fmla="*/ 16759 h 29700"/>
              <a:gd name="T32" fmla="*/ 7004 w 21000"/>
              <a:gd name="T33" fmla="*/ 19004 h 29700"/>
              <a:gd name="T34" fmla="*/ 8793 w 21000"/>
              <a:gd name="T35" fmla="*/ 21213 h 29700"/>
              <a:gd name="T36" fmla="*/ 21000 w 21000"/>
              <a:gd name="T37" fmla="*/ 25143 h 29700"/>
              <a:gd name="T38" fmla="*/ 19438 w 21000"/>
              <a:gd name="T39" fmla="*/ 15683 h 29700"/>
              <a:gd name="T40" fmla="*/ 19346 w 21000"/>
              <a:gd name="T41" fmla="*/ 18495 h 29700"/>
              <a:gd name="T42" fmla="*/ 19428 w 21000"/>
              <a:gd name="T43" fmla="*/ 21335 h 29700"/>
              <a:gd name="T44" fmla="*/ 15327 w 21000"/>
              <a:gd name="T45" fmla="*/ 25414 h 29700"/>
              <a:gd name="T46" fmla="*/ 14514 w 21000"/>
              <a:gd name="T47" fmla="*/ 28080 h 29700"/>
              <a:gd name="T48" fmla="*/ 12394 w 21000"/>
              <a:gd name="T49" fmla="*/ 24149 h 29700"/>
              <a:gd name="T50" fmla="*/ 14885 w 21000"/>
              <a:gd name="T51" fmla="*/ 25037 h 29700"/>
              <a:gd name="T52" fmla="*/ 9072 w 21000"/>
              <a:gd name="T53" fmla="*/ 25892 h 29700"/>
              <a:gd name="T54" fmla="*/ 7685 w 21000"/>
              <a:gd name="T55" fmla="*/ 28102 h 29700"/>
              <a:gd name="T56" fmla="*/ 202 w 21000"/>
              <a:gd name="T57" fmla="*/ 12355 h 29700"/>
              <a:gd name="T58" fmla="*/ 6298 w 21000"/>
              <a:gd name="T59" fmla="*/ 9448 h 29700"/>
              <a:gd name="T60" fmla="*/ 3688 w 21000"/>
              <a:gd name="T61" fmla="*/ 10286 h 29700"/>
              <a:gd name="T62" fmla="*/ 1202 w 21000"/>
              <a:gd name="T63" fmla="*/ 11123 h 29700"/>
              <a:gd name="T64" fmla="*/ 2660 w 21000"/>
              <a:gd name="T65" fmla="*/ 7510 h 29700"/>
              <a:gd name="T66" fmla="*/ 1436 w 21000"/>
              <a:gd name="T67" fmla="*/ 9975 h 29700"/>
              <a:gd name="T68" fmla="*/ 2672 w 21000"/>
              <a:gd name="T69" fmla="*/ 11964 h 29700"/>
              <a:gd name="T70" fmla="*/ 5443 w 21000"/>
              <a:gd name="T71" fmla="*/ 12900 h 29700"/>
              <a:gd name="T72" fmla="*/ 7918 w 21000"/>
              <a:gd name="T73" fmla="*/ 13736 h 29700"/>
              <a:gd name="T74" fmla="*/ 10266 w 21000"/>
              <a:gd name="T75" fmla="*/ 15861 h 29700"/>
              <a:gd name="T76" fmla="*/ 11639 w 21000"/>
              <a:gd name="T77" fmla="*/ 18351 h 29700"/>
              <a:gd name="T78" fmla="*/ 12921 w 21000"/>
              <a:gd name="T79" fmla="*/ 20758 h 29700"/>
              <a:gd name="T80" fmla="*/ 14331 w 21000"/>
              <a:gd name="T81" fmla="*/ 23316 h 29700"/>
              <a:gd name="T82" fmla="*/ 20125 w 21000"/>
              <a:gd name="T83" fmla="*/ 23097 h 29700"/>
              <a:gd name="T84" fmla="*/ 17783 w 21000"/>
              <a:gd name="T85" fmla="*/ 24159 h 29700"/>
              <a:gd name="T86" fmla="*/ 20705 w 21000"/>
              <a:gd name="T87" fmla="*/ 14438 h 29700"/>
              <a:gd name="T88" fmla="*/ 18650 w 21000"/>
              <a:gd name="T89" fmla="*/ 17114 h 29700"/>
              <a:gd name="T90" fmla="*/ 17573 w 21000"/>
              <a:gd name="T91" fmla="*/ 19804 h 29700"/>
              <a:gd name="T92" fmla="*/ 16531 w 21000"/>
              <a:gd name="T93" fmla="*/ 22299 h 29700"/>
              <a:gd name="T94" fmla="*/ 15569 w 21000"/>
              <a:gd name="T95" fmla="*/ 24702 h 29700"/>
              <a:gd name="T96" fmla="*/ 18238 w 21000"/>
              <a:gd name="T97" fmla="*/ 14409 h 29700"/>
              <a:gd name="T98" fmla="*/ 15802 w 21000"/>
              <a:gd name="T99" fmla="*/ 13866 h 29700"/>
              <a:gd name="T100" fmla="*/ 13098 w 21000"/>
              <a:gd name="T101" fmla="*/ 14024 h 29700"/>
              <a:gd name="T102" fmla="*/ 10277 w 21000"/>
              <a:gd name="T103" fmla="*/ 14149 h 29700"/>
              <a:gd name="T104" fmla="*/ 8247 w 21000"/>
              <a:gd name="T105" fmla="*/ 11505 h 29700"/>
              <a:gd name="T106" fmla="*/ 3857 w 21000"/>
              <a:gd name="T107" fmla="*/ 6010 h 29700"/>
              <a:gd name="T108" fmla="*/ 5928 w 21000"/>
              <a:gd name="T109" fmla="*/ 7802 h 29700"/>
              <a:gd name="T110" fmla="*/ 2344 w 21000"/>
              <a:gd name="T111" fmla="*/ 6390 h 29700"/>
              <a:gd name="T112" fmla="*/ 223 w 21000"/>
              <a:gd name="T113" fmla="*/ 4116 h 29700"/>
              <a:gd name="T114" fmla="*/ 2671 w 21000"/>
              <a:gd name="T115" fmla="*/ 5345 h 29700"/>
              <a:gd name="T116" fmla="*/ 7993 w 21000"/>
              <a:gd name="T117" fmla="*/ 4421 h 29700"/>
              <a:gd name="T118" fmla="*/ 5518 w 21000"/>
              <a:gd name="T119" fmla="*/ 5144 h 29700"/>
              <a:gd name="T120" fmla="*/ 9652 w 21000"/>
              <a:gd name="T121" fmla="*/ 1212 h 29700"/>
              <a:gd name="T122" fmla="*/ 10742 w 21000"/>
              <a:gd name="T123" fmla="*/ 335 h 29700"/>
              <a:gd name="T124" fmla="*/ 11984 w 21000"/>
              <a:gd name="T125" fmla="*/ 2567 h 2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00" h="29700">
                <a:moveTo>
                  <a:pt x="9513" y="0"/>
                </a:moveTo>
                <a:lnTo>
                  <a:pt x="9474" y="0"/>
                </a:lnTo>
                <a:lnTo>
                  <a:pt x="9483" y="81"/>
                </a:lnTo>
                <a:lnTo>
                  <a:pt x="9521" y="76"/>
                </a:lnTo>
                <a:lnTo>
                  <a:pt x="9513" y="0"/>
                </a:lnTo>
                <a:close/>
                <a:moveTo>
                  <a:pt x="13982" y="29525"/>
                </a:moveTo>
                <a:cubicBezTo>
                  <a:pt x="13999" y="29525"/>
                  <a:pt x="14016" y="29526"/>
                  <a:pt x="14032" y="29530"/>
                </a:cubicBezTo>
                <a:lnTo>
                  <a:pt x="14061" y="29436"/>
                </a:lnTo>
                <a:lnTo>
                  <a:pt x="14098" y="29447"/>
                </a:lnTo>
                <a:lnTo>
                  <a:pt x="14069" y="29541"/>
                </a:lnTo>
                <a:cubicBezTo>
                  <a:pt x="14138" y="29569"/>
                  <a:pt x="14191" y="29627"/>
                  <a:pt x="14210" y="29700"/>
                </a:cubicBezTo>
                <a:lnTo>
                  <a:pt x="14021" y="29700"/>
                </a:lnTo>
                <a:lnTo>
                  <a:pt x="13980" y="29700"/>
                </a:lnTo>
                <a:lnTo>
                  <a:pt x="13755" y="29700"/>
                </a:lnTo>
                <a:cubicBezTo>
                  <a:pt x="13782" y="29599"/>
                  <a:pt x="13873" y="29525"/>
                  <a:pt x="13982" y="29525"/>
                </a:cubicBezTo>
                <a:close/>
                <a:moveTo>
                  <a:pt x="10759" y="23744"/>
                </a:moveTo>
                <a:lnTo>
                  <a:pt x="10730" y="23689"/>
                </a:lnTo>
                <a:cubicBezTo>
                  <a:pt x="10697" y="23708"/>
                  <a:pt x="10658" y="23719"/>
                  <a:pt x="10616" y="23719"/>
                </a:cubicBezTo>
                <a:lnTo>
                  <a:pt x="10616" y="23719"/>
                </a:lnTo>
                <a:cubicBezTo>
                  <a:pt x="10574" y="23719"/>
                  <a:pt x="10535" y="23708"/>
                  <a:pt x="10501" y="23688"/>
                </a:cubicBezTo>
                <a:lnTo>
                  <a:pt x="10451" y="23768"/>
                </a:lnTo>
                <a:lnTo>
                  <a:pt x="10418" y="23748"/>
                </a:lnTo>
                <a:lnTo>
                  <a:pt x="10469" y="23667"/>
                </a:lnTo>
                <a:cubicBezTo>
                  <a:pt x="10453" y="23654"/>
                  <a:pt x="10439" y="23639"/>
                  <a:pt x="10427" y="23623"/>
                </a:cubicBezTo>
                <a:lnTo>
                  <a:pt x="10351" y="23667"/>
                </a:lnTo>
                <a:lnTo>
                  <a:pt x="10332" y="23634"/>
                </a:lnTo>
                <a:lnTo>
                  <a:pt x="10407" y="23590"/>
                </a:lnTo>
                <a:cubicBezTo>
                  <a:pt x="10391" y="23558"/>
                  <a:pt x="10381" y="23522"/>
                  <a:pt x="10381" y="23484"/>
                </a:cubicBezTo>
                <a:cubicBezTo>
                  <a:pt x="10381" y="23419"/>
                  <a:pt x="10407" y="23361"/>
                  <a:pt x="10449" y="23319"/>
                </a:cubicBezTo>
                <a:lnTo>
                  <a:pt x="10405" y="23264"/>
                </a:lnTo>
                <a:lnTo>
                  <a:pt x="10435" y="23240"/>
                </a:lnTo>
                <a:lnTo>
                  <a:pt x="10479" y="23293"/>
                </a:lnTo>
                <a:cubicBezTo>
                  <a:pt x="10517" y="23265"/>
                  <a:pt x="10565" y="23249"/>
                  <a:pt x="10616" y="23249"/>
                </a:cubicBezTo>
                <a:cubicBezTo>
                  <a:pt x="10746" y="23249"/>
                  <a:pt x="10851" y="23354"/>
                  <a:pt x="10851" y="23484"/>
                </a:cubicBezTo>
                <a:cubicBezTo>
                  <a:pt x="10851" y="23508"/>
                  <a:pt x="10848" y="23532"/>
                  <a:pt x="10841" y="23554"/>
                </a:cubicBezTo>
                <a:lnTo>
                  <a:pt x="10920" y="23582"/>
                </a:lnTo>
                <a:lnTo>
                  <a:pt x="10907" y="23618"/>
                </a:lnTo>
                <a:lnTo>
                  <a:pt x="10826" y="23590"/>
                </a:lnTo>
                <a:cubicBezTo>
                  <a:pt x="10811" y="23620"/>
                  <a:pt x="10789" y="23647"/>
                  <a:pt x="10763" y="23668"/>
                </a:cubicBezTo>
                <a:lnTo>
                  <a:pt x="10793" y="23725"/>
                </a:lnTo>
                <a:lnTo>
                  <a:pt x="10759" y="23744"/>
                </a:lnTo>
                <a:close/>
                <a:moveTo>
                  <a:pt x="10849" y="23913"/>
                </a:moveTo>
                <a:lnTo>
                  <a:pt x="10795" y="23811"/>
                </a:lnTo>
                <a:lnTo>
                  <a:pt x="10829" y="23793"/>
                </a:lnTo>
                <a:lnTo>
                  <a:pt x="10884" y="23895"/>
                </a:lnTo>
                <a:lnTo>
                  <a:pt x="10849" y="23913"/>
                </a:lnTo>
                <a:close/>
                <a:moveTo>
                  <a:pt x="10940" y="24083"/>
                </a:moveTo>
                <a:lnTo>
                  <a:pt x="10886" y="23981"/>
                </a:lnTo>
                <a:lnTo>
                  <a:pt x="10920" y="23963"/>
                </a:lnTo>
                <a:lnTo>
                  <a:pt x="10974" y="24065"/>
                </a:lnTo>
                <a:lnTo>
                  <a:pt x="10940" y="24083"/>
                </a:lnTo>
                <a:close/>
                <a:moveTo>
                  <a:pt x="11030" y="24253"/>
                </a:moveTo>
                <a:lnTo>
                  <a:pt x="10976" y="24151"/>
                </a:lnTo>
                <a:lnTo>
                  <a:pt x="11010" y="24133"/>
                </a:lnTo>
                <a:lnTo>
                  <a:pt x="11064" y="24235"/>
                </a:lnTo>
                <a:lnTo>
                  <a:pt x="11030" y="24253"/>
                </a:lnTo>
                <a:close/>
                <a:moveTo>
                  <a:pt x="11121" y="24422"/>
                </a:moveTo>
                <a:lnTo>
                  <a:pt x="11066" y="24321"/>
                </a:lnTo>
                <a:lnTo>
                  <a:pt x="11101" y="24302"/>
                </a:lnTo>
                <a:lnTo>
                  <a:pt x="11155" y="24404"/>
                </a:lnTo>
                <a:lnTo>
                  <a:pt x="11121" y="24422"/>
                </a:lnTo>
                <a:close/>
                <a:moveTo>
                  <a:pt x="11211" y="24592"/>
                </a:moveTo>
                <a:lnTo>
                  <a:pt x="11157" y="24490"/>
                </a:lnTo>
                <a:lnTo>
                  <a:pt x="11191" y="24472"/>
                </a:lnTo>
                <a:lnTo>
                  <a:pt x="11245" y="24574"/>
                </a:lnTo>
                <a:lnTo>
                  <a:pt x="11211" y="24592"/>
                </a:lnTo>
                <a:close/>
                <a:moveTo>
                  <a:pt x="11301" y="24762"/>
                </a:moveTo>
                <a:lnTo>
                  <a:pt x="11247" y="24660"/>
                </a:lnTo>
                <a:lnTo>
                  <a:pt x="11281" y="24642"/>
                </a:lnTo>
                <a:lnTo>
                  <a:pt x="11336" y="24744"/>
                </a:lnTo>
                <a:lnTo>
                  <a:pt x="11301" y="24762"/>
                </a:lnTo>
                <a:close/>
                <a:moveTo>
                  <a:pt x="11392" y="24932"/>
                </a:moveTo>
                <a:lnTo>
                  <a:pt x="11337" y="24830"/>
                </a:lnTo>
                <a:lnTo>
                  <a:pt x="11372" y="24811"/>
                </a:lnTo>
                <a:lnTo>
                  <a:pt x="11426" y="24913"/>
                </a:lnTo>
                <a:lnTo>
                  <a:pt x="11392" y="24932"/>
                </a:lnTo>
                <a:close/>
                <a:moveTo>
                  <a:pt x="11482" y="25101"/>
                </a:moveTo>
                <a:lnTo>
                  <a:pt x="11428" y="24999"/>
                </a:lnTo>
                <a:lnTo>
                  <a:pt x="11462" y="24981"/>
                </a:lnTo>
                <a:lnTo>
                  <a:pt x="11516" y="25083"/>
                </a:lnTo>
                <a:lnTo>
                  <a:pt x="11482" y="25101"/>
                </a:lnTo>
                <a:close/>
                <a:moveTo>
                  <a:pt x="11572" y="25271"/>
                </a:moveTo>
                <a:lnTo>
                  <a:pt x="11518" y="25169"/>
                </a:lnTo>
                <a:lnTo>
                  <a:pt x="11552" y="25151"/>
                </a:lnTo>
                <a:lnTo>
                  <a:pt x="11607" y="25253"/>
                </a:lnTo>
                <a:lnTo>
                  <a:pt x="11572" y="25271"/>
                </a:lnTo>
                <a:close/>
                <a:moveTo>
                  <a:pt x="11663" y="25441"/>
                </a:moveTo>
                <a:lnTo>
                  <a:pt x="11609" y="25339"/>
                </a:lnTo>
                <a:lnTo>
                  <a:pt x="11643" y="25321"/>
                </a:lnTo>
                <a:lnTo>
                  <a:pt x="11697" y="25423"/>
                </a:lnTo>
                <a:lnTo>
                  <a:pt x="11663" y="25441"/>
                </a:lnTo>
                <a:close/>
                <a:moveTo>
                  <a:pt x="11753" y="25611"/>
                </a:moveTo>
                <a:lnTo>
                  <a:pt x="11699" y="25509"/>
                </a:lnTo>
                <a:lnTo>
                  <a:pt x="11733" y="25490"/>
                </a:lnTo>
                <a:lnTo>
                  <a:pt x="11787" y="25592"/>
                </a:lnTo>
                <a:lnTo>
                  <a:pt x="11753" y="25611"/>
                </a:lnTo>
                <a:close/>
                <a:moveTo>
                  <a:pt x="11844" y="25780"/>
                </a:moveTo>
                <a:lnTo>
                  <a:pt x="11789" y="25678"/>
                </a:lnTo>
                <a:lnTo>
                  <a:pt x="11823" y="25660"/>
                </a:lnTo>
                <a:lnTo>
                  <a:pt x="11878" y="25762"/>
                </a:lnTo>
                <a:lnTo>
                  <a:pt x="11844" y="25780"/>
                </a:lnTo>
                <a:close/>
                <a:moveTo>
                  <a:pt x="11934" y="25950"/>
                </a:moveTo>
                <a:lnTo>
                  <a:pt x="11880" y="25848"/>
                </a:lnTo>
                <a:lnTo>
                  <a:pt x="11914" y="25830"/>
                </a:lnTo>
                <a:lnTo>
                  <a:pt x="11968" y="25932"/>
                </a:lnTo>
                <a:lnTo>
                  <a:pt x="11934" y="25950"/>
                </a:lnTo>
                <a:close/>
                <a:moveTo>
                  <a:pt x="12024" y="26120"/>
                </a:moveTo>
                <a:lnTo>
                  <a:pt x="11970" y="26018"/>
                </a:lnTo>
                <a:lnTo>
                  <a:pt x="12004" y="25999"/>
                </a:lnTo>
                <a:lnTo>
                  <a:pt x="12059" y="26102"/>
                </a:lnTo>
                <a:lnTo>
                  <a:pt x="12024" y="26120"/>
                </a:lnTo>
                <a:close/>
                <a:moveTo>
                  <a:pt x="12115" y="26289"/>
                </a:moveTo>
                <a:lnTo>
                  <a:pt x="12060" y="26187"/>
                </a:lnTo>
                <a:lnTo>
                  <a:pt x="12095" y="26169"/>
                </a:lnTo>
                <a:lnTo>
                  <a:pt x="12149" y="26271"/>
                </a:lnTo>
                <a:lnTo>
                  <a:pt x="12115" y="26289"/>
                </a:lnTo>
                <a:close/>
                <a:moveTo>
                  <a:pt x="12205" y="26459"/>
                </a:moveTo>
                <a:lnTo>
                  <a:pt x="12151" y="26357"/>
                </a:lnTo>
                <a:lnTo>
                  <a:pt x="12185" y="26339"/>
                </a:lnTo>
                <a:lnTo>
                  <a:pt x="12239" y="26441"/>
                </a:lnTo>
                <a:lnTo>
                  <a:pt x="12205" y="26459"/>
                </a:lnTo>
                <a:close/>
                <a:moveTo>
                  <a:pt x="12295" y="26629"/>
                </a:moveTo>
                <a:lnTo>
                  <a:pt x="12241" y="26527"/>
                </a:lnTo>
                <a:lnTo>
                  <a:pt x="12275" y="26509"/>
                </a:lnTo>
                <a:lnTo>
                  <a:pt x="12330" y="26611"/>
                </a:lnTo>
                <a:lnTo>
                  <a:pt x="12295" y="26629"/>
                </a:lnTo>
                <a:close/>
                <a:moveTo>
                  <a:pt x="12386" y="26799"/>
                </a:moveTo>
                <a:lnTo>
                  <a:pt x="12331" y="26697"/>
                </a:lnTo>
                <a:lnTo>
                  <a:pt x="12366" y="26678"/>
                </a:lnTo>
                <a:lnTo>
                  <a:pt x="12420" y="26780"/>
                </a:lnTo>
                <a:lnTo>
                  <a:pt x="12386" y="26799"/>
                </a:lnTo>
                <a:close/>
                <a:moveTo>
                  <a:pt x="12476" y="26968"/>
                </a:moveTo>
                <a:lnTo>
                  <a:pt x="12422" y="26866"/>
                </a:lnTo>
                <a:lnTo>
                  <a:pt x="12456" y="26848"/>
                </a:lnTo>
                <a:lnTo>
                  <a:pt x="12510" y="26950"/>
                </a:lnTo>
                <a:lnTo>
                  <a:pt x="12476" y="26968"/>
                </a:lnTo>
                <a:close/>
                <a:moveTo>
                  <a:pt x="12567" y="27138"/>
                </a:moveTo>
                <a:lnTo>
                  <a:pt x="12512" y="27036"/>
                </a:lnTo>
                <a:lnTo>
                  <a:pt x="12546" y="27018"/>
                </a:lnTo>
                <a:lnTo>
                  <a:pt x="12601" y="27120"/>
                </a:lnTo>
                <a:lnTo>
                  <a:pt x="12567" y="27138"/>
                </a:lnTo>
                <a:close/>
                <a:moveTo>
                  <a:pt x="12657" y="27308"/>
                </a:moveTo>
                <a:lnTo>
                  <a:pt x="12603" y="27206"/>
                </a:lnTo>
                <a:lnTo>
                  <a:pt x="12637" y="27188"/>
                </a:lnTo>
                <a:lnTo>
                  <a:pt x="12691" y="27290"/>
                </a:lnTo>
                <a:lnTo>
                  <a:pt x="12657" y="27308"/>
                </a:lnTo>
                <a:close/>
                <a:moveTo>
                  <a:pt x="12747" y="27478"/>
                </a:moveTo>
                <a:lnTo>
                  <a:pt x="12693" y="27376"/>
                </a:lnTo>
                <a:lnTo>
                  <a:pt x="12727" y="27357"/>
                </a:lnTo>
                <a:lnTo>
                  <a:pt x="12782" y="27459"/>
                </a:lnTo>
                <a:lnTo>
                  <a:pt x="12747" y="27478"/>
                </a:lnTo>
                <a:close/>
                <a:moveTo>
                  <a:pt x="12838" y="27647"/>
                </a:moveTo>
                <a:lnTo>
                  <a:pt x="12783" y="27545"/>
                </a:lnTo>
                <a:lnTo>
                  <a:pt x="12818" y="27527"/>
                </a:lnTo>
                <a:lnTo>
                  <a:pt x="12872" y="27629"/>
                </a:lnTo>
                <a:lnTo>
                  <a:pt x="12838" y="27647"/>
                </a:lnTo>
                <a:close/>
                <a:moveTo>
                  <a:pt x="12928" y="27817"/>
                </a:moveTo>
                <a:lnTo>
                  <a:pt x="12874" y="27715"/>
                </a:lnTo>
                <a:lnTo>
                  <a:pt x="12908" y="27697"/>
                </a:lnTo>
                <a:lnTo>
                  <a:pt x="12962" y="27799"/>
                </a:lnTo>
                <a:lnTo>
                  <a:pt x="12928" y="27817"/>
                </a:lnTo>
                <a:close/>
                <a:moveTo>
                  <a:pt x="13018" y="27987"/>
                </a:moveTo>
                <a:lnTo>
                  <a:pt x="12964" y="27885"/>
                </a:lnTo>
                <a:lnTo>
                  <a:pt x="12998" y="27866"/>
                </a:lnTo>
                <a:lnTo>
                  <a:pt x="13053" y="27968"/>
                </a:lnTo>
                <a:lnTo>
                  <a:pt x="13018" y="27987"/>
                </a:lnTo>
                <a:close/>
                <a:moveTo>
                  <a:pt x="13109" y="28156"/>
                </a:moveTo>
                <a:lnTo>
                  <a:pt x="13054" y="28054"/>
                </a:lnTo>
                <a:lnTo>
                  <a:pt x="13089" y="28036"/>
                </a:lnTo>
                <a:lnTo>
                  <a:pt x="13143" y="28138"/>
                </a:lnTo>
                <a:lnTo>
                  <a:pt x="13109" y="28156"/>
                </a:lnTo>
                <a:close/>
                <a:moveTo>
                  <a:pt x="13199" y="28326"/>
                </a:moveTo>
                <a:lnTo>
                  <a:pt x="13145" y="28224"/>
                </a:lnTo>
                <a:lnTo>
                  <a:pt x="13179" y="28206"/>
                </a:lnTo>
                <a:lnTo>
                  <a:pt x="13233" y="28308"/>
                </a:lnTo>
                <a:lnTo>
                  <a:pt x="13199" y="28326"/>
                </a:lnTo>
                <a:close/>
                <a:moveTo>
                  <a:pt x="13289" y="28496"/>
                </a:moveTo>
                <a:lnTo>
                  <a:pt x="13235" y="28394"/>
                </a:lnTo>
                <a:lnTo>
                  <a:pt x="13269" y="28376"/>
                </a:lnTo>
                <a:lnTo>
                  <a:pt x="13324" y="28478"/>
                </a:lnTo>
                <a:lnTo>
                  <a:pt x="13289" y="28496"/>
                </a:lnTo>
                <a:close/>
                <a:moveTo>
                  <a:pt x="13380" y="28666"/>
                </a:moveTo>
                <a:lnTo>
                  <a:pt x="13326" y="28564"/>
                </a:lnTo>
                <a:lnTo>
                  <a:pt x="13360" y="28545"/>
                </a:lnTo>
                <a:lnTo>
                  <a:pt x="13414" y="28647"/>
                </a:lnTo>
                <a:lnTo>
                  <a:pt x="13380" y="28666"/>
                </a:lnTo>
                <a:close/>
                <a:moveTo>
                  <a:pt x="13470" y="28835"/>
                </a:moveTo>
                <a:lnTo>
                  <a:pt x="13416" y="28733"/>
                </a:lnTo>
                <a:lnTo>
                  <a:pt x="13450" y="28715"/>
                </a:lnTo>
                <a:lnTo>
                  <a:pt x="13505" y="28817"/>
                </a:lnTo>
                <a:lnTo>
                  <a:pt x="13470" y="28835"/>
                </a:lnTo>
                <a:close/>
                <a:moveTo>
                  <a:pt x="13561" y="29005"/>
                </a:moveTo>
                <a:lnTo>
                  <a:pt x="13506" y="28903"/>
                </a:lnTo>
                <a:lnTo>
                  <a:pt x="13541" y="28885"/>
                </a:lnTo>
                <a:lnTo>
                  <a:pt x="13595" y="28987"/>
                </a:lnTo>
                <a:lnTo>
                  <a:pt x="13561" y="29005"/>
                </a:lnTo>
                <a:close/>
                <a:moveTo>
                  <a:pt x="13651" y="29175"/>
                </a:moveTo>
                <a:lnTo>
                  <a:pt x="13597" y="29073"/>
                </a:lnTo>
                <a:lnTo>
                  <a:pt x="13631" y="29055"/>
                </a:lnTo>
                <a:lnTo>
                  <a:pt x="13685" y="29157"/>
                </a:lnTo>
                <a:lnTo>
                  <a:pt x="13651" y="29175"/>
                </a:lnTo>
                <a:close/>
                <a:moveTo>
                  <a:pt x="13741" y="29345"/>
                </a:moveTo>
                <a:lnTo>
                  <a:pt x="13687" y="29243"/>
                </a:lnTo>
                <a:lnTo>
                  <a:pt x="13721" y="29224"/>
                </a:lnTo>
                <a:lnTo>
                  <a:pt x="13776" y="29326"/>
                </a:lnTo>
                <a:lnTo>
                  <a:pt x="13741" y="29345"/>
                </a:lnTo>
                <a:close/>
                <a:moveTo>
                  <a:pt x="13832" y="29514"/>
                </a:moveTo>
                <a:lnTo>
                  <a:pt x="13777" y="29412"/>
                </a:lnTo>
                <a:lnTo>
                  <a:pt x="13812" y="29394"/>
                </a:lnTo>
                <a:lnTo>
                  <a:pt x="13866" y="29496"/>
                </a:lnTo>
                <a:lnTo>
                  <a:pt x="13832" y="29514"/>
                </a:lnTo>
                <a:close/>
                <a:moveTo>
                  <a:pt x="0" y="28412"/>
                </a:moveTo>
                <a:lnTo>
                  <a:pt x="0" y="28422"/>
                </a:lnTo>
                <a:lnTo>
                  <a:pt x="74" y="28507"/>
                </a:lnTo>
                <a:lnTo>
                  <a:pt x="103" y="28481"/>
                </a:lnTo>
                <a:lnTo>
                  <a:pt x="24" y="28391"/>
                </a:lnTo>
                <a:lnTo>
                  <a:pt x="0" y="28412"/>
                </a:lnTo>
                <a:close/>
                <a:moveTo>
                  <a:pt x="207" y="28658"/>
                </a:moveTo>
                <a:lnTo>
                  <a:pt x="127" y="28568"/>
                </a:lnTo>
                <a:lnTo>
                  <a:pt x="157" y="28542"/>
                </a:lnTo>
                <a:lnTo>
                  <a:pt x="236" y="28632"/>
                </a:lnTo>
                <a:lnTo>
                  <a:pt x="207" y="28658"/>
                </a:lnTo>
                <a:close/>
                <a:moveTo>
                  <a:pt x="339" y="28809"/>
                </a:moveTo>
                <a:lnTo>
                  <a:pt x="260" y="28719"/>
                </a:lnTo>
                <a:lnTo>
                  <a:pt x="289" y="28693"/>
                </a:lnTo>
                <a:lnTo>
                  <a:pt x="369" y="28783"/>
                </a:lnTo>
                <a:lnTo>
                  <a:pt x="339" y="28809"/>
                </a:lnTo>
                <a:close/>
                <a:moveTo>
                  <a:pt x="472" y="28960"/>
                </a:moveTo>
                <a:lnTo>
                  <a:pt x="393" y="28870"/>
                </a:lnTo>
                <a:lnTo>
                  <a:pt x="422" y="28845"/>
                </a:lnTo>
                <a:lnTo>
                  <a:pt x="501" y="28935"/>
                </a:lnTo>
                <a:lnTo>
                  <a:pt x="472" y="28960"/>
                </a:lnTo>
                <a:close/>
                <a:moveTo>
                  <a:pt x="577" y="29080"/>
                </a:moveTo>
                <a:lnTo>
                  <a:pt x="526" y="29021"/>
                </a:lnTo>
                <a:lnTo>
                  <a:pt x="555" y="28996"/>
                </a:lnTo>
                <a:lnTo>
                  <a:pt x="610" y="29058"/>
                </a:lnTo>
                <a:cubicBezTo>
                  <a:pt x="644" y="29039"/>
                  <a:pt x="683" y="29028"/>
                  <a:pt x="725" y="29028"/>
                </a:cubicBezTo>
                <a:cubicBezTo>
                  <a:pt x="855" y="29028"/>
                  <a:pt x="960" y="29133"/>
                  <a:pt x="960" y="29263"/>
                </a:cubicBezTo>
                <a:cubicBezTo>
                  <a:pt x="960" y="29393"/>
                  <a:pt x="855" y="29498"/>
                  <a:pt x="725" y="29498"/>
                </a:cubicBezTo>
                <a:lnTo>
                  <a:pt x="725" y="29498"/>
                </a:lnTo>
                <a:cubicBezTo>
                  <a:pt x="644" y="29498"/>
                  <a:pt x="572" y="29457"/>
                  <a:pt x="530" y="29394"/>
                </a:cubicBezTo>
                <a:lnTo>
                  <a:pt x="463" y="29433"/>
                </a:lnTo>
                <a:lnTo>
                  <a:pt x="443" y="29399"/>
                </a:lnTo>
                <a:lnTo>
                  <a:pt x="511" y="29360"/>
                </a:lnTo>
                <a:cubicBezTo>
                  <a:pt x="497" y="29330"/>
                  <a:pt x="490" y="29298"/>
                  <a:pt x="490" y="29263"/>
                </a:cubicBezTo>
                <a:cubicBezTo>
                  <a:pt x="490" y="29189"/>
                  <a:pt x="524" y="29123"/>
                  <a:pt x="577" y="29080"/>
                </a:cubicBezTo>
                <a:close/>
                <a:moveTo>
                  <a:pt x="0" y="29700"/>
                </a:moveTo>
                <a:lnTo>
                  <a:pt x="5" y="29700"/>
                </a:lnTo>
                <a:lnTo>
                  <a:pt x="61" y="29667"/>
                </a:lnTo>
                <a:lnTo>
                  <a:pt x="41" y="29634"/>
                </a:lnTo>
                <a:lnTo>
                  <a:pt x="0" y="29658"/>
                </a:lnTo>
                <a:lnTo>
                  <a:pt x="0" y="29700"/>
                </a:lnTo>
                <a:close/>
                <a:moveTo>
                  <a:pt x="10184" y="23765"/>
                </a:moveTo>
                <a:lnTo>
                  <a:pt x="10164" y="23731"/>
                </a:lnTo>
                <a:lnTo>
                  <a:pt x="10265" y="23673"/>
                </a:lnTo>
                <a:lnTo>
                  <a:pt x="10284" y="23706"/>
                </a:lnTo>
                <a:lnTo>
                  <a:pt x="10184" y="23765"/>
                </a:lnTo>
                <a:close/>
                <a:moveTo>
                  <a:pt x="10016" y="23863"/>
                </a:moveTo>
                <a:lnTo>
                  <a:pt x="9997" y="23829"/>
                </a:lnTo>
                <a:lnTo>
                  <a:pt x="10097" y="23771"/>
                </a:lnTo>
                <a:lnTo>
                  <a:pt x="10117" y="23804"/>
                </a:lnTo>
                <a:lnTo>
                  <a:pt x="10016" y="23863"/>
                </a:lnTo>
                <a:close/>
                <a:moveTo>
                  <a:pt x="9849" y="23960"/>
                </a:moveTo>
                <a:lnTo>
                  <a:pt x="9829" y="23927"/>
                </a:lnTo>
                <a:lnTo>
                  <a:pt x="9930" y="23868"/>
                </a:lnTo>
                <a:lnTo>
                  <a:pt x="9949" y="23902"/>
                </a:lnTo>
                <a:lnTo>
                  <a:pt x="9849" y="23960"/>
                </a:lnTo>
                <a:close/>
                <a:moveTo>
                  <a:pt x="9681" y="24058"/>
                </a:moveTo>
                <a:lnTo>
                  <a:pt x="9662" y="24025"/>
                </a:lnTo>
                <a:lnTo>
                  <a:pt x="9762" y="23966"/>
                </a:lnTo>
                <a:lnTo>
                  <a:pt x="9782" y="24000"/>
                </a:lnTo>
                <a:lnTo>
                  <a:pt x="9681" y="24058"/>
                </a:lnTo>
                <a:close/>
                <a:moveTo>
                  <a:pt x="9514" y="24156"/>
                </a:moveTo>
                <a:lnTo>
                  <a:pt x="9494" y="24122"/>
                </a:lnTo>
                <a:lnTo>
                  <a:pt x="9595" y="24064"/>
                </a:lnTo>
                <a:lnTo>
                  <a:pt x="9614" y="24097"/>
                </a:lnTo>
                <a:lnTo>
                  <a:pt x="9514" y="24156"/>
                </a:lnTo>
                <a:close/>
                <a:moveTo>
                  <a:pt x="9346" y="24254"/>
                </a:moveTo>
                <a:lnTo>
                  <a:pt x="9326" y="24220"/>
                </a:lnTo>
                <a:lnTo>
                  <a:pt x="9427" y="24161"/>
                </a:lnTo>
                <a:lnTo>
                  <a:pt x="9446" y="24195"/>
                </a:lnTo>
                <a:lnTo>
                  <a:pt x="9346" y="24254"/>
                </a:lnTo>
                <a:close/>
                <a:moveTo>
                  <a:pt x="9178" y="24351"/>
                </a:moveTo>
                <a:lnTo>
                  <a:pt x="9159" y="24318"/>
                </a:lnTo>
                <a:lnTo>
                  <a:pt x="9259" y="24259"/>
                </a:lnTo>
                <a:lnTo>
                  <a:pt x="9279" y="24293"/>
                </a:lnTo>
                <a:lnTo>
                  <a:pt x="9178" y="24351"/>
                </a:lnTo>
                <a:close/>
                <a:moveTo>
                  <a:pt x="9011" y="24449"/>
                </a:moveTo>
                <a:lnTo>
                  <a:pt x="8991" y="24415"/>
                </a:lnTo>
                <a:lnTo>
                  <a:pt x="9092" y="24357"/>
                </a:lnTo>
                <a:lnTo>
                  <a:pt x="9111" y="24390"/>
                </a:lnTo>
                <a:lnTo>
                  <a:pt x="9011" y="24449"/>
                </a:lnTo>
                <a:close/>
                <a:moveTo>
                  <a:pt x="8843" y="24547"/>
                </a:moveTo>
                <a:lnTo>
                  <a:pt x="8824" y="24513"/>
                </a:lnTo>
                <a:lnTo>
                  <a:pt x="8924" y="24455"/>
                </a:lnTo>
                <a:lnTo>
                  <a:pt x="8944" y="24488"/>
                </a:lnTo>
                <a:lnTo>
                  <a:pt x="8843" y="24547"/>
                </a:lnTo>
                <a:close/>
                <a:moveTo>
                  <a:pt x="8675" y="24644"/>
                </a:moveTo>
                <a:lnTo>
                  <a:pt x="8656" y="24611"/>
                </a:lnTo>
                <a:lnTo>
                  <a:pt x="8757" y="24552"/>
                </a:lnTo>
                <a:lnTo>
                  <a:pt x="8776" y="24586"/>
                </a:lnTo>
                <a:lnTo>
                  <a:pt x="8675" y="24644"/>
                </a:lnTo>
                <a:close/>
                <a:moveTo>
                  <a:pt x="8508" y="24742"/>
                </a:moveTo>
                <a:lnTo>
                  <a:pt x="8488" y="24709"/>
                </a:lnTo>
                <a:lnTo>
                  <a:pt x="8589" y="24650"/>
                </a:lnTo>
                <a:lnTo>
                  <a:pt x="8608" y="24684"/>
                </a:lnTo>
                <a:lnTo>
                  <a:pt x="8508" y="24742"/>
                </a:lnTo>
                <a:close/>
                <a:moveTo>
                  <a:pt x="8340" y="24840"/>
                </a:moveTo>
                <a:lnTo>
                  <a:pt x="8321" y="24806"/>
                </a:lnTo>
                <a:lnTo>
                  <a:pt x="8421" y="24748"/>
                </a:lnTo>
                <a:lnTo>
                  <a:pt x="8441" y="24781"/>
                </a:lnTo>
                <a:lnTo>
                  <a:pt x="8340" y="24840"/>
                </a:lnTo>
                <a:close/>
                <a:moveTo>
                  <a:pt x="8173" y="24938"/>
                </a:moveTo>
                <a:lnTo>
                  <a:pt x="8153" y="24904"/>
                </a:lnTo>
                <a:lnTo>
                  <a:pt x="8254" y="24845"/>
                </a:lnTo>
                <a:lnTo>
                  <a:pt x="8273" y="24879"/>
                </a:lnTo>
                <a:lnTo>
                  <a:pt x="8173" y="24938"/>
                </a:lnTo>
                <a:close/>
                <a:moveTo>
                  <a:pt x="8005" y="25035"/>
                </a:moveTo>
                <a:lnTo>
                  <a:pt x="7986" y="25002"/>
                </a:lnTo>
                <a:lnTo>
                  <a:pt x="8086" y="24943"/>
                </a:lnTo>
                <a:lnTo>
                  <a:pt x="8106" y="24977"/>
                </a:lnTo>
                <a:lnTo>
                  <a:pt x="8005" y="25035"/>
                </a:lnTo>
                <a:close/>
                <a:moveTo>
                  <a:pt x="7837" y="25133"/>
                </a:moveTo>
                <a:lnTo>
                  <a:pt x="7818" y="25100"/>
                </a:lnTo>
                <a:lnTo>
                  <a:pt x="7918" y="25041"/>
                </a:lnTo>
                <a:lnTo>
                  <a:pt x="7938" y="25074"/>
                </a:lnTo>
                <a:lnTo>
                  <a:pt x="7837" y="25133"/>
                </a:lnTo>
                <a:close/>
                <a:moveTo>
                  <a:pt x="7670" y="25231"/>
                </a:moveTo>
                <a:lnTo>
                  <a:pt x="7650" y="25197"/>
                </a:lnTo>
                <a:lnTo>
                  <a:pt x="7751" y="25139"/>
                </a:lnTo>
                <a:lnTo>
                  <a:pt x="7770" y="25172"/>
                </a:lnTo>
                <a:lnTo>
                  <a:pt x="7670" y="25231"/>
                </a:lnTo>
                <a:close/>
                <a:moveTo>
                  <a:pt x="7502" y="25329"/>
                </a:moveTo>
                <a:lnTo>
                  <a:pt x="7483" y="25295"/>
                </a:lnTo>
                <a:lnTo>
                  <a:pt x="7583" y="25236"/>
                </a:lnTo>
                <a:lnTo>
                  <a:pt x="7603" y="25270"/>
                </a:lnTo>
                <a:lnTo>
                  <a:pt x="7502" y="25329"/>
                </a:lnTo>
                <a:close/>
                <a:moveTo>
                  <a:pt x="7335" y="25426"/>
                </a:moveTo>
                <a:lnTo>
                  <a:pt x="7315" y="25393"/>
                </a:lnTo>
                <a:lnTo>
                  <a:pt x="7416" y="25334"/>
                </a:lnTo>
                <a:lnTo>
                  <a:pt x="7435" y="25368"/>
                </a:lnTo>
                <a:lnTo>
                  <a:pt x="7335" y="25426"/>
                </a:lnTo>
                <a:close/>
                <a:moveTo>
                  <a:pt x="7167" y="25524"/>
                </a:moveTo>
                <a:lnTo>
                  <a:pt x="7148" y="25490"/>
                </a:lnTo>
                <a:lnTo>
                  <a:pt x="7248" y="25432"/>
                </a:lnTo>
                <a:lnTo>
                  <a:pt x="7268" y="25465"/>
                </a:lnTo>
                <a:lnTo>
                  <a:pt x="7167" y="25524"/>
                </a:lnTo>
                <a:close/>
                <a:moveTo>
                  <a:pt x="6999" y="25622"/>
                </a:moveTo>
                <a:lnTo>
                  <a:pt x="6980" y="25588"/>
                </a:lnTo>
                <a:lnTo>
                  <a:pt x="7081" y="25530"/>
                </a:lnTo>
                <a:lnTo>
                  <a:pt x="7100" y="25563"/>
                </a:lnTo>
                <a:lnTo>
                  <a:pt x="6999" y="25622"/>
                </a:lnTo>
                <a:close/>
                <a:moveTo>
                  <a:pt x="6832" y="25719"/>
                </a:moveTo>
                <a:lnTo>
                  <a:pt x="6812" y="25686"/>
                </a:lnTo>
                <a:lnTo>
                  <a:pt x="6913" y="25627"/>
                </a:lnTo>
                <a:lnTo>
                  <a:pt x="6932" y="25661"/>
                </a:lnTo>
                <a:lnTo>
                  <a:pt x="6832" y="25719"/>
                </a:lnTo>
                <a:close/>
                <a:moveTo>
                  <a:pt x="6664" y="25817"/>
                </a:moveTo>
                <a:lnTo>
                  <a:pt x="6645" y="25784"/>
                </a:lnTo>
                <a:lnTo>
                  <a:pt x="6745" y="25725"/>
                </a:lnTo>
                <a:lnTo>
                  <a:pt x="6765" y="25758"/>
                </a:lnTo>
                <a:lnTo>
                  <a:pt x="6664" y="25817"/>
                </a:lnTo>
                <a:close/>
                <a:moveTo>
                  <a:pt x="6497" y="25915"/>
                </a:moveTo>
                <a:lnTo>
                  <a:pt x="6477" y="25881"/>
                </a:lnTo>
                <a:lnTo>
                  <a:pt x="6578" y="25823"/>
                </a:lnTo>
                <a:lnTo>
                  <a:pt x="6597" y="25856"/>
                </a:lnTo>
                <a:lnTo>
                  <a:pt x="6497" y="25915"/>
                </a:lnTo>
                <a:close/>
                <a:moveTo>
                  <a:pt x="6329" y="26013"/>
                </a:moveTo>
                <a:lnTo>
                  <a:pt x="6310" y="25979"/>
                </a:lnTo>
                <a:lnTo>
                  <a:pt x="6410" y="25920"/>
                </a:lnTo>
                <a:lnTo>
                  <a:pt x="6430" y="25954"/>
                </a:lnTo>
                <a:lnTo>
                  <a:pt x="6329" y="26013"/>
                </a:lnTo>
                <a:close/>
                <a:moveTo>
                  <a:pt x="6161" y="26110"/>
                </a:moveTo>
                <a:lnTo>
                  <a:pt x="6142" y="26077"/>
                </a:lnTo>
                <a:lnTo>
                  <a:pt x="6242" y="26018"/>
                </a:lnTo>
                <a:lnTo>
                  <a:pt x="6262" y="26052"/>
                </a:lnTo>
                <a:lnTo>
                  <a:pt x="6161" y="26110"/>
                </a:lnTo>
                <a:close/>
                <a:moveTo>
                  <a:pt x="5994" y="26208"/>
                </a:moveTo>
                <a:lnTo>
                  <a:pt x="5974" y="26174"/>
                </a:lnTo>
                <a:lnTo>
                  <a:pt x="6075" y="26116"/>
                </a:lnTo>
                <a:lnTo>
                  <a:pt x="6094" y="26149"/>
                </a:lnTo>
                <a:lnTo>
                  <a:pt x="5994" y="26208"/>
                </a:lnTo>
                <a:close/>
                <a:moveTo>
                  <a:pt x="5826" y="26306"/>
                </a:moveTo>
                <a:lnTo>
                  <a:pt x="5807" y="26272"/>
                </a:lnTo>
                <a:lnTo>
                  <a:pt x="5907" y="26214"/>
                </a:lnTo>
                <a:lnTo>
                  <a:pt x="5927" y="26247"/>
                </a:lnTo>
                <a:lnTo>
                  <a:pt x="5826" y="26306"/>
                </a:lnTo>
                <a:close/>
                <a:moveTo>
                  <a:pt x="5659" y="26403"/>
                </a:moveTo>
                <a:lnTo>
                  <a:pt x="5639" y="26370"/>
                </a:lnTo>
                <a:lnTo>
                  <a:pt x="5740" y="26311"/>
                </a:lnTo>
                <a:lnTo>
                  <a:pt x="5759" y="26345"/>
                </a:lnTo>
                <a:lnTo>
                  <a:pt x="5659" y="26403"/>
                </a:lnTo>
                <a:close/>
                <a:moveTo>
                  <a:pt x="5491" y="26501"/>
                </a:moveTo>
                <a:lnTo>
                  <a:pt x="5472" y="26468"/>
                </a:lnTo>
                <a:lnTo>
                  <a:pt x="5572" y="26409"/>
                </a:lnTo>
                <a:lnTo>
                  <a:pt x="5592" y="26443"/>
                </a:lnTo>
                <a:lnTo>
                  <a:pt x="5491" y="26501"/>
                </a:lnTo>
                <a:close/>
                <a:moveTo>
                  <a:pt x="5323" y="26599"/>
                </a:moveTo>
                <a:lnTo>
                  <a:pt x="5304" y="26565"/>
                </a:lnTo>
                <a:lnTo>
                  <a:pt x="5404" y="26507"/>
                </a:lnTo>
                <a:lnTo>
                  <a:pt x="5424" y="26540"/>
                </a:lnTo>
                <a:lnTo>
                  <a:pt x="5323" y="26599"/>
                </a:lnTo>
                <a:close/>
                <a:moveTo>
                  <a:pt x="5156" y="26697"/>
                </a:moveTo>
                <a:lnTo>
                  <a:pt x="5136" y="26663"/>
                </a:lnTo>
                <a:lnTo>
                  <a:pt x="5237" y="26604"/>
                </a:lnTo>
                <a:lnTo>
                  <a:pt x="5256" y="26638"/>
                </a:lnTo>
                <a:lnTo>
                  <a:pt x="5156" y="26697"/>
                </a:lnTo>
                <a:close/>
                <a:moveTo>
                  <a:pt x="4988" y="26794"/>
                </a:moveTo>
                <a:lnTo>
                  <a:pt x="4969" y="26761"/>
                </a:lnTo>
                <a:lnTo>
                  <a:pt x="5069" y="26702"/>
                </a:lnTo>
                <a:lnTo>
                  <a:pt x="5089" y="26736"/>
                </a:lnTo>
                <a:lnTo>
                  <a:pt x="4988" y="26794"/>
                </a:lnTo>
                <a:close/>
                <a:moveTo>
                  <a:pt x="4821" y="26892"/>
                </a:moveTo>
                <a:lnTo>
                  <a:pt x="4801" y="26858"/>
                </a:lnTo>
                <a:lnTo>
                  <a:pt x="4902" y="26800"/>
                </a:lnTo>
                <a:lnTo>
                  <a:pt x="4921" y="26833"/>
                </a:lnTo>
                <a:lnTo>
                  <a:pt x="4821" y="26892"/>
                </a:lnTo>
                <a:close/>
                <a:moveTo>
                  <a:pt x="4653" y="26990"/>
                </a:moveTo>
                <a:lnTo>
                  <a:pt x="4633" y="26956"/>
                </a:lnTo>
                <a:lnTo>
                  <a:pt x="4734" y="26898"/>
                </a:lnTo>
                <a:lnTo>
                  <a:pt x="4754" y="26931"/>
                </a:lnTo>
                <a:lnTo>
                  <a:pt x="4653" y="26990"/>
                </a:lnTo>
                <a:close/>
                <a:moveTo>
                  <a:pt x="4485" y="27087"/>
                </a:moveTo>
                <a:lnTo>
                  <a:pt x="4466" y="27054"/>
                </a:lnTo>
                <a:lnTo>
                  <a:pt x="4566" y="26995"/>
                </a:lnTo>
                <a:lnTo>
                  <a:pt x="4586" y="27029"/>
                </a:lnTo>
                <a:lnTo>
                  <a:pt x="4485" y="27087"/>
                </a:lnTo>
                <a:close/>
                <a:moveTo>
                  <a:pt x="4318" y="27185"/>
                </a:moveTo>
                <a:lnTo>
                  <a:pt x="4298" y="27152"/>
                </a:lnTo>
                <a:lnTo>
                  <a:pt x="4399" y="27093"/>
                </a:lnTo>
                <a:lnTo>
                  <a:pt x="4418" y="27127"/>
                </a:lnTo>
                <a:lnTo>
                  <a:pt x="4318" y="27185"/>
                </a:lnTo>
                <a:close/>
                <a:moveTo>
                  <a:pt x="4150" y="27283"/>
                </a:moveTo>
                <a:lnTo>
                  <a:pt x="4131" y="27249"/>
                </a:lnTo>
                <a:lnTo>
                  <a:pt x="4231" y="27191"/>
                </a:lnTo>
                <a:lnTo>
                  <a:pt x="4251" y="27224"/>
                </a:lnTo>
                <a:lnTo>
                  <a:pt x="4150" y="27283"/>
                </a:lnTo>
                <a:close/>
                <a:moveTo>
                  <a:pt x="3983" y="27381"/>
                </a:moveTo>
                <a:lnTo>
                  <a:pt x="3963" y="27347"/>
                </a:lnTo>
                <a:lnTo>
                  <a:pt x="4064" y="27288"/>
                </a:lnTo>
                <a:lnTo>
                  <a:pt x="4083" y="27322"/>
                </a:lnTo>
                <a:lnTo>
                  <a:pt x="3983" y="27381"/>
                </a:lnTo>
                <a:close/>
                <a:moveTo>
                  <a:pt x="3815" y="27478"/>
                </a:moveTo>
                <a:lnTo>
                  <a:pt x="3795" y="27445"/>
                </a:lnTo>
                <a:lnTo>
                  <a:pt x="3896" y="27386"/>
                </a:lnTo>
                <a:lnTo>
                  <a:pt x="3916" y="27420"/>
                </a:lnTo>
                <a:lnTo>
                  <a:pt x="3815" y="27478"/>
                </a:lnTo>
                <a:close/>
                <a:moveTo>
                  <a:pt x="3647" y="27576"/>
                </a:moveTo>
                <a:lnTo>
                  <a:pt x="3628" y="27543"/>
                </a:lnTo>
                <a:lnTo>
                  <a:pt x="3728" y="27484"/>
                </a:lnTo>
                <a:lnTo>
                  <a:pt x="3748" y="27517"/>
                </a:lnTo>
                <a:lnTo>
                  <a:pt x="3647" y="27576"/>
                </a:lnTo>
                <a:close/>
                <a:moveTo>
                  <a:pt x="3480" y="27674"/>
                </a:moveTo>
                <a:lnTo>
                  <a:pt x="3460" y="27640"/>
                </a:lnTo>
                <a:lnTo>
                  <a:pt x="3561" y="27582"/>
                </a:lnTo>
                <a:lnTo>
                  <a:pt x="3580" y="27615"/>
                </a:lnTo>
                <a:lnTo>
                  <a:pt x="3480" y="27674"/>
                </a:lnTo>
                <a:close/>
                <a:moveTo>
                  <a:pt x="3312" y="27772"/>
                </a:moveTo>
                <a:lnTo>
                  <a:pt x="3293" y="27738"/>
                </a:lnTo>
                <a:lnTo>
                  <a:pt x="3393" y="27679"/>
                </a:lnTo>
                <a:lnTo>
                  <a:pt x="3413" y="27713"/>
                </a:lnTo>
                <a:lnTo>
                  <a:pt x="3312" y="27772"/>
                </a:lnTo>
                <a:close/>
                <a:moveTo>
                  <a:pt x="3145" y="27869"/>
                </a:moveTo>
                <a:lnTo>
                  <a:pt x="3125" y="27836"/>
                </a:lnTo>
                <a:lnTo>
                  <a:pt x="3226" y="27777"/>
                </a:lnTo>
                <a:lnTo>
                  <a:pt x="3245" y="27811"/>
                </a:lnTo>
                <a:lnTo>
                  <a:pt x="3145" y="27869"/>
                </a:lnTo>
                <a:close/>
                <a:moveTo>
                  <a:pt x="2977" y="27967"/>
                </a:moveTo>
                <a:lnTo>
                  <a:pt x="2957" y="27933"/>
                </a:lnTo>
                <a:lnTo>
                  <a:pt x="3058" y="27875"/>
                </a:lnTo>
                <a:lnTo>
                  <a:pt x="3078" y="27908"/>
                </a:lnTo>
                <a:lnTo>
                  <a:pt x="2977" y="27967"/>
                </a:lnTo>
                <a:close/>
                <a:moveTo>
                  <a:pt x="2809" y="28065"/>
                </a:moveTo>
                <a:lnTo>
                  <a:pt x="2790" y="28031"/>
                </a:lnTo>
                <a:lnTo>
                  <a:pt x="2890" y="27972"/>
                </a:lnTo>
                <a:lnTo>
                  <a:pt x="2910" y="28006"/>
                </a:lnTo>
                <a:lnTo>
                  <a:pt x="2809" y="28065"/>
                </a:lnTo>
                <a:close/>
                <a:moveTo>
                  <a:pt x="2642" y="28162"/>
                </a:moveTo>
                <a:lnTo>
                  <a:pt x="2622" y="28129"/>
                </a:lnTo>
                <a:lnTo>
                  <a:pt x="2723" y="28070"/>
                </a:lnTo>
                <a:lnTo>
                  <a:pt x="2742" y="28104"/>
                </a:lnTo>
                <a:lnTo>
                  <a:pt x="2642" y="28162"/>
                </a:lnTo>
                <a:close/>
                <a:moveTo>
                  <a:pt x="2474" y="28260"/>
                </a:moveTo>
                <a:lnTo>
                  <a:pt x="2455" y="28227"/>
                </a:lnTo>
                <a:lnTo>
                  <a:pt x="2555" y="28168"/>
                </a:lnTo>
                <a:lnTo>
                  <a:pt x="2575" y="28201"/>
                </a:lnTo>
                <a:lnTo>
                  <a:pt x="2474" y="28260"/>
                </a:lnTo>
                <a:close/>
                <a:moveTo>
                  <a:pt x="2307" y="28358"/>
                </a:moveTo>
                <a:lnTo>
                  <a:pt x="2287" y="28324"/>
                </a:lnTo>
                <a:lnTo>
                  <a:pt x="2388" y="28266"/>
                </a:lnTo>
                <a:lnTo>
                  <a:pt x="2407" y="28299"/>
                </a:lnTo>
                <a:lnTo>
                  <a:pt x="2307" y="28358"/>
                </a:lnTo>
                <a:close/>
                <a:moveTo>
                  <a:pt x="2139" y="28456"/>
                </a:moveTo>
                <a:lnTo>
                  <a:pt x="2119" y="28422"/>
                </a:lnTo>
                <a:lnTo>
                  <a:pt x="2220" y="28363"/>
                </a:lnTo>
                <a:lnTo>
                  <a:pt x="2240" y="28397"/>
                </a:lnTo>
                <a:lnTo>
                  <a:pt x="2139" y="28456"/>
                </a:lnTo>
                <a:close/>
                <a:moveTo>
                  <a:pt x="1971" y="28553"/>
                </a:moveTo>
                <a:lnTo>
                  <a:pt x="1952" y="28520"/>
                </a:lnTo>
                <a:lnTo>
                  <a:pt x="2052" y="28461"/>
                </a:lnTo>
                <a:lnTo>
                  <a:pt x="2072" y="28495"/>
                </a:lnTo>
                <a:lnTo>
                  <a:pt x="1971" y="28553"/>
                </a:lnTo>
                <a:close/>
                <a:moveTo>
                  <a:pt x="1804" y="28651"/>
                </a:moveTo>
                <a:lnTo>
                  <a:pt x="1784" y="28617"/>
                </a:lnTo>
                <a:lnTo>
                  <a:pt x="1885" y="28559"/>
                </a:lnTo>
                <a:lnTo>
                  <a:pt x="1904" y="28592"/>
                </a:lnTo>
                <a:lnTo>
                  <a:pt x="1804" y="28651"/>
                </a:lnTo>
                <a:close/>
                <a:moveTo>
                  <a:pt x="1636" y="28749"/>
                </a:moveTo>
                <a:lnTo>
                  <a:pt x="1617" y="28715"/>
                </a:lnTo>
                <a:lnTo>
                  <a:pt x="1717" y="28657"/>
                </a:lnTo>
                <a:lnTo>
                  <a:pt x="1737" y="28690"/>
                </a:lnTo>
                <a:lnTo>
                  <a:pt x="1636" y="28749"/>
                </a:lnTo>
                <a:close/>
                <a:moveTo>
                  <a:pt x="1469" y="28846"/>
                </a:moveTo>
                <a:lnTo>
                  <a:pt x="1449" y="28813"/>
                </a:lnTo>
                <a:lnTo>
                  <a:pt x="1550" y="28754"/>
                </a:lnTo>
                <a:lnTo>
                  <a:pt x="1569" y="28788"/>
                </a:lnTo>
                <a:lnTo>
                  <a:pt x="1469" y="28846"/>
                </a:lnTo>
                <a:close/>
                <a:moveTo>
                  <a:pt x="1301" y="28944"/>
                </a:moveTo>
                <a:lnTo>
                  <a:pt x="1281" y="28911"/>
                </a:lnTo>
                <a:lnTo>
                  <a:pt x="1382" y="28852"/>
                </a:lnTo>
                <a:lnTo>
                  <a:pt x="1402" y="28886"/>
                </a:lnTo>
                <a:lnTo>
                  <a:pt x="1301" y="28944"/>
                </a:lnTo>
                <a:close/>
                <a:moveTo>
                  <a:pt x="1133" y="29042"/>
                </a:moveTo>
                <a:lnTo>
                  <a:pt x="1114" y="29008"/>
                </a:lnTo>
                <a:lnTo>
                  <a:pt x="1214" y="28950"/>
                </a:lnTo>
                <a:lnTo>
                  <a:pt x="1234" y="28983"/>
                </a:lnTo>
                <a:lnTo>
                  <a:pt x="1133" y="29042"/>
                </a:lnTo>
                <a:close/>
                <a:moveTo>
                  <a:pt x="966" y="29140"/>
                </a:moveTo>
                <a:lnTo>
                  <a:pt x="946" y="29106"/>
                </a:lnTo>
                <a:lnTo>
                  <a:pt x="1047" y="29047"/>
                </a:lnTo>
                <a:lnTo>
                  <a:pt x="1066" y="29081"/>
                </a:lnTo>
                <a:lnTo>
                  <a:pt x="966" y="29140"/>
                </a:lnTo>
                <a:close/>
                <a:moveTo>
                  <a:pt x="295" y="29530"/>
                </a:moveTo>
                <a:lnTo>
                  <a:pt x="276" y="29497"/>
                </a:lnTo>
                <a:lnTo>
                  <a:pt x="376" y="29438"/>
                </a:lnTo>
                <a:lnTo>
                  <a:pt x="396" y="29472"/>
                </a:lnTo>
                <a:lnTo>
                  <a:pt x="295" y="29530"/>
                </a:lnTo>
                <a:close/>
                <a:moveTo>
                  <a:pt x="128" y="29628"/>
                </a:moveTo>
                <a:lnTo>
                  <a:pt x="108" y="29595"/>
                </a:lnTo>
                <a:lnTo>
                  <a:pt x="209" y="29536"/>
                </a:lnTo>
                <a:lnTo>
                  <a:pt x="228" y="29570"/>
                </a:lnTo>
                <a:lnTo>
                  <a:pt x="128" y="29628"/>
                </a:lnTo>
                <a:close/>
                <a:moveTo>
                  <a:pt x="0" y="24828"/>
                </a:moveTo>
                <a:lnTo>
                  <a:pt x="0" y="24840"/>
                </a:lnTo>
                <a:lnTo>
                  <a:pt x="6" y="24833"/>
                </a:lnTo>
                <a:lnTo>
                  <a:pt x="0" y="24828"/>
                </a:lnTo>
                <a:close/>
                <a:moveTo>
                  <a:pt x="9103" y="14402"/>
                </a:moveTo>
                <a:lnTo>
                  <a:pt x="9074" y="14377"/>
                </a:lnTo>
                <a:lnTo>
                  <a:pt x="9128" y="14314"/>
                </a:lnTo>
                <a:cubicBezTo>
                  <a:pt x="9095" y="14273"/>
                  <a:pt x="9075" y="14222"/>
                  <a:pt x="9075" y="14165"/>
                </a:cubicBezTo>
                <a:cubicBezTo>
                  <a:pt x="9075" y="14152"/>
                  <a:pt x="9076" y="14140"/>
                  <a:pt x="9078" y="14128"/>
                </a:cubicBezTo>
                <a:lnTo>
                  <a:pt x="9026" y="14110"/>
                </a:lnTo>
                <a:lnTo>
                  <a:pt x="9039" y="14073"/>
                </a:lnTo>
                <a:lnTo>
                  <a:pt x="9087" y="14090"/>
                </a:lnTo>
                <a:cubicBezTo>
                  <a:pt x="9107" y="14030"/>
                  <a:pt x="9151" y="13981"/>
                  <a:pt x="9206" y="13954"/>
                </a:cubicBezTo>
                <a:lnTo>
                  <a:pt x="9180" y="13887"/>
                </a:lnTo>
                <a:lnTo>
                  <a:pt x="9217" y="13873"/>
                </a:lnTo>
                <a:lnTo>
                  <a:pt x="9243" y="13940"/>
                </a:lnTo>
                <a:cubicBezTo>
                  <a:pt x="9264" y="13933"/>
                  <a:pt x="9287" y="13930"/>
                  <a:pt x="9310" y="13930"/>
                </a:cubicBezTo>
                <a:cubicBezTo>
                  <a:pt x="9432" y="13930"/>
                  <a:pt x="9533" y="14023"/>
                  <a:pt x="9544" y="14142"/>
                </a:cubicBezTo>
                <a:lnTo>
                  <a:pt x="9618" y="14139"/>
                </a:lnTo>
                <a:lnTo>
                  <a:pt x="9620" y="14178"/>
                </a:lnTo>
                <a:lnTo>
                  <a:pt x="9544" y="14181"/>
                </a:lnTo>
                <a:cubicBezTo>
                  <a:pt x="9539" y="14256"/>
                  <a:pt x="9499" y="14322"/>
                  <a:pt x="9439" y="14361"/>
                </a:cubicBezTo>
                <a:lnTo>
                  <a:pt x="9477" y="14429"/>
                </a:lnTo>
                <a:lnTo>
                  <a:pt x="9443" y="14447"/>
                </a:lnTo>
                <a:lnTo>
                  <a:pt x="9405" y="14380"/>
                </a:lnTo>
                <a:cubicBezTo>
                  <a:pt x="9376" y="14393"/>
                  <a:pt x="9344" y="14400"/>
                  <a:pt x="9310" y="14400"/>
                </a:cubicBezTo>
                <a:lnTo>
                  <a:pt x="9310" y="14400"/>
                </a:lnTo>
                <a:cubicBezTo>
                  <a:pt x="9251" y="14400"/>
                  <a:pt x="9197" y="14378"/>
                  <a:pt x="9155" y="14342"/>
                </a:cubicBezTo>
                <a:lnTo>
                  <a:pt x="9103" y="14402"/>
                </a:lnTo>
                <a:close/>
                <a:moveTo>
                  <a:pt x="8975" y="14548"/>
                </a:moveTo>
                <a:lnTo>
                  <a:pt x="8946" y="14523"/>
                </a:lnTo>
                <a:lnTo>
                  <a:pt x="9023" y="14435"/>
                </a:lnTo>
                <a:lnTo>
                  <a:pt x="9052" y="14461"/>
                </a:lnTo>
                <a:lnTo>
                  <a:pt x="8975" y="14548"/>
                </a:lnTo>
                <a:close/>
                <a:moveTo>
                  <a:pt x="8848" y="14694"/>
                </a:moveTo>
                <a:lnTo>
                  <a:pt x="8819" y="14669"/>
                </a:lnTo>
                <a:lnTo>
                  <a:pt x="8895" y="14581"/>
                </a:lnTo>
                <a:lnTo>
                  <a:pt x="8925" y="14607"/>
                </a:lnTo>
                <a:lnTo>
                  <a:pt x="8848" y="14694"/>
                </a:lnTo>
                <a:close/>
                <a:moveTo>
                  <a:pt x="8721" y="14840"/>
                </a:moveTo>
                <a:lnTo>
                  <a:pt x="8691" y="14815"/>
                </a:lnTo>
                <a:lnTo>
                  <a:pt x="8768" y="14727"/>
                </a:lnTo>
                <a:lnTo>
                  <a:pt x="8797" y="14753"/>
                </a:lnTo>
                <a:lnTo>
                  <a:pt x="8721" y="14840"/>
                </a:lnTo>
                <a:close/>
                <a:moveTo>
                  <a:pt x="8593" y="14986"/>
                </a:moveTo>
                <a:lnTo>
                  <a:pt x="8564" y="14961"/>
                </a:lnTo>
                <a:lnTo>
                  <a:pt x="8640" y="14873"/>
                </a:lnTo>
                <a:lnTo>
                  <a:pt x="8670" y="14899"/>
                </a:lnTo>
                <a:lnTo>
                  <a:pt x="8593" y="14986"/>
                </a:lnTo>
                <a:close/>
                <a:moveTo>
                  <a:pt x="8466" y="15133"/>
                </a:moveTo>
                <a:lnTo>
                  <a:pt x="8437" y="15107"/>
                </a:lnTo>
                <a:lnTo>
                  <a:pt x="8513" y="15019"/>
                </a:lnTo>
                <a:lnTo>
                  <a:pt x="8542" y="15045"/>
                </a:lnTo>
                <a:lnTo>
                  <a:pt x="8466" y="15133"/>
                </a:lnTo>
                <a:close/>
                <a:moveTo>
                  <a:pt x="8338" y="15279"/>
                </a:moveTo>
                <a:lnTo>
                  <a:pt x="8309" y="15253"/>
                </a:lnTo>
                <a:lnTo>
                  <a:pt x="8386" y="15166"/>
                </a:lnTo>
                <a:lnTo>
                  <a:pt x="8415" y="15191"/>
                </a:lnTo>
                <a:lnTo>
                  <a:pt x="8338" y="15279"/>
                </a:lnTo>
                <a:close/>
                <a:moveTo>
                  <a:pt x="8211" y="15425"/>
                </a:moveTo>
                <a:lnTo>
                  <a:pt x="8182" y="15399"/>
                </a:lnTo>
                <a:lnTo>
                  <a:pt x="8258" y="15312"/>
                </a:lnTo>
                <a:lnTo>
                  <a:pt x="8287" y="15337"/>
                </a:lnTo>
                <a:lnTo>
                  <a:pt x="8211" y="15425"/>
                </a:lnTo>
                <a:close/>
                <a:moveTo>
                  <a:pt x="8084" y="15571"/>
                </a:moveTo>
                <a:lnTo>
                  <a:pt x="8054" y="15545"/>
                </a:lnTo>
                <a:lnTo>
                  <a:pt x="8131" y="15458"/>
                </a:lnTo>
                <a:lnTo>
                  <a:pt x="8160" y="15483"/>
                </a:lnTo>
                <a:lnTo>
                  <a:pt x="8084" y="15571"/>
                </a:lnTo>
                <a:close/>
                <a:moveTo>
                  <a:pt x="7956" y="15717"/>
                </a:moveTo>
                <a:lnTo>
                  <a:pt x="7927" y="15691"/>
                </a:lnTo>
                <a:lnTo>
                  <a:pt x="8003" y="15604"/>
                </a:lnTo>
                <a:lnTo>
                  <a:pt x="8033" y="15629"/>
                </a:lnTo>
                <a:lnTo>
                  <a:pt x="7956" y="15717"/>
                </a:lnTo>
                <a:close/>
                <a:moveTo>
                  <a:pt x="7829" y="15863"/>
                </a:moveTo>
                <a:lnTo>
                  <a:pt x="7800" y="15838"/>
                </a:lnTo>
                <a:lnTo>
                  <a:pt x="7876" y="15750"/>
                </a:lnTo>
                <a:lnTo>
                  <a:pt x="7905" y="15775"/>
                </a:lnTo>
                <a:lnTo>
                  <a:pt x="7829" y="15863"/>
                </a:lnTo>
                <a:close/>
                <a:moveTo>
                  <a:pt x="7701" y="16009"/>
                </a:moveTo>
                <a:lnTo>
                  <a:pt x="7672" y="15984"/>
                </a:lnTo>
                <a:lnTo>
                  <a:pt x="7749" y="15896"/>
                </a:lnTo>
                <a:lnTo>
                  <a:pt x="7778" y="15921"/>
                </a:lnTo>
                <a:lnTo>
                  <a:pt x="7701" y="16009"/>
                </a:lnTo>
                <a:close/>
                <a:moveTo>
                  <a:pt x="7574" y="16155"/>
                </a:moveTo>
                <a:lnTo>
                  <a:pt x="7545" y="16130"/>
                </a:lnTo>
                <a:lnTo>
                  <a:pt x="7621" y="16042"/>
                </a:lnTo>
                <a:lnTo>
                  <a:pt x="7650" y="16068"/>
                </a:lnTo>
                <a:lnTo>
                  <a:pt x="7574" y="16155"/>
                </a:lnTo>
                <a:close/>
                <a:moveTo>
                  <a:pt x="7447" y="16301"/>
                </a:moveTo>
                <a:lnTo>
                  <a:pt x="7417" y="16276"/>
                </a:lnTo>
                <a:lnTo>
                  <a:pt x="7494" y="16188"/>
                </a:lnTo>
                <a:lnTo>
                  <a:pt x="7523" y="16214"/>
                </a:lnTo>
                <a:lnTo>
                  <a:pt x="7447" y="16301"/>
                </a:lnTo>
                <a:close/>
                <a:moveTo>
                  <a:pt x="7319" y="16447"/>
                </a:moveTo>
                <a:lnTo>
                  <a:pt x="7290" y="16422"/>
                </a:lnTo>
                <a:lnTo>
                  <a:pt x="7366" y="16334"/>
                </a:lnTo>
                <a:lnTo>
                  <a:pt x="7396" y="16360"/>
                </a:lnTo>
                <a:lnTo>
                  <a:pt x="7319" y="16447"/>
                </a:lnTo>
                <a:close/>
                <a:moveTo>
                  <a:pt x="7192" y="16593"/>
                </a:moveTo>
                <a:lnTo>
                  <a:pt x="7162" y="16568"/>
                </a:lnTo>
                <a:lnTo>
                  <a:pt x="7239" y="16480"/>
                </a:lnTo>
                <a:lnTo>
                  <a:pt x="7268" y="16506"/>
                </a:lnTo>
                <a:lnTo>
                  <a:pt x="7192" y="16593"/>
                </a:lnTo>
                <a:close/>
                <a:moveTo>
                  <a:pt x="7064" y="16740"/>
                </a:moveTo>
                <a:lnTo>
                  <a:pt x="7035" y="16714"/>
                </a:lnTo>
                <a:lnTo>
                  <a:pt x="7112" y="16626"/>
                </a:lnTo>
                <a:lnTo>
                  <a:pt x="7141" y="16652"/>
                </a:lnTo>
                <a:lnTo>
                  <a:pt x="7064" y="16740"/>
                </a:lnTo>
                <a:close/>
                <a:moveTo>
                  <a:pt x="6937" y="16886"/>
                </a:moveTo>
                <a:lnTo>
                  <a:pt x="6908" y="16860"/>
                </a:lnTo>
                <a:lnTo>
                  <a:pt x="6984" y="16772"/>
                </a:lnTo>
                <a:lnTo>
                  <a:pt x="7013" y="16798"/>
                </a:lnTo>
                <a:lnTo>
                  <a:pt x="6937" y="16886"/>
                </a:lnTo>
                <a:close/>
                <a:moveTo>
                  <a:pt x="6809" y="17032"/>
                </a:moveTo>
                <a:lnTo>
                  <a:pt x="6780" y="17006"/>
                </a:lnTo>
                <a:lnTo>
                  <a:pt x="6857" y="16919"/>
                </a:lnTo>
                <a:lnTo>
                  <a:pt x="6886" y="16944"/>
                </a:lnTo>
                <a:lnTo>
                  <a:pt x="6809" y="17032"/>
                </a:lnTo>
                <a:close/>
                <a:moveTo>
                  <a:pt x="6682" y="17178"/>
                </a:moveTo>
                <a:lnTo>
                  <a:pt x="6653" y="17152"/>
                </a:lnTo>
                <a:lnTo>
                  <a:pt x="6729" y="17065"/>
                </a:lnTo>
                <a:lnTo>
                  <a:pt x="6759" y="17090"/>
                </a:lnTo>
                <a:lnTo>
                  <a:pt x="6682" y="17178"/>
                </a:lnTo>
                <a:close/>
                <a:moveTo>
                  <a:pt x="6555" y="17324"/>
                </a:moveTo>
                <a:lnTo>
                  <a:pt x="6525" y="17298"/>
                </a:lnTo>
                <a:lnTo>
                  <a:pt x="6602" y="17211"/>
                </a:lnTo>
                <a:lnTo>
                  <a:pt x="6631" y="17236"/>
                </a:lnTo>
                <a:lnTo>
                  <a:pt x="6555" y="17324"/>
                </a:lnTo>
                <a:close/>
                <a:moveTo>
                  <a:pt x="6427" y="17470"/>
                </a:moveTo>
                <a:lnTo>
                  <a:pt x="6398" y="17445"/>
                </a:lnTo>
                <a:lnTo>
                  <a:pt x="6475" y="17357"/>
                </a:lnTo>
                <a:lnTo>
                  <a:pt x="6504" y="17382"/>
                </a:lnTo>
                <a:lnTo>
                  <a:pt x="6427" y="17470"/>
                </a:lnTo>
                <a:close/>
                <a:moveTo>
                  <a:pt x="6300" y="17616"/>
                </a:moveTo>
                <a:lnTo>
                  <a:pt x="6271" y="17591"/>
                </a:lnTo>
                <a:lnTo>
                  <a:pt x="6347" y="17503"/>
                </a:lnTo>
                <a:lnTo>
                  <a:pt x="6376" y="17528"/>
                </a:lnTo>
                <a:lnTo>
                  <a:pt x="6300" y="17616"/>
                </a:lnTo>
                <a:close/>
                <a:moveTo>
                  <a:pt x="6172" y="17762"/>
                </a:moveTo>
                <a:lnTo>
                  <a:pt x="6143" y="17737"/>
                </a:lnTo>
                <a:lnTo>
                  <a:pt x="6220" y="17649"/>
                </a:lnTo>
                <a:lnTo>
                  <a:pt x="6249" y="17675"/>
                </a:lnTo>
                <a:lnTo>
                  <a:pt x="6172" y="17762"/>
                </a:lnTo>
                <a:close/>
                <a:moveTo>
                  <a:pt x="6045" y="17908"/>
                </a:moveTo>
                <a:lnTo>
                  <a:pt x="6016" y="17883"/>
                </a:lnTo>
                <a:lnTo>
                  <a:pt x="6032" y="17864"/>
                </a:lnTo>
                <a:lnTo>
                  <a:pt x="5994" y="17818"/>
                </a:lnTo>
                <a:lnTo>
                  <a:pt x="6024" y="17793"/>
                </a:lnTo>
                <a:lnTo>
                  <a:pt x="6058" y="17835"/>
                </a:lnTo>
                <a:lnTo>
                  <a:pt x="6092" y="17795"/>
                </a:lnTo>
                <a:lnTo>
                  <a:pt x="6122" y="17821"/>
                </a:lnTo>
                <a:lnTo>
                  <a:pt x="6082" y="17865"/>
                </a:lnTo>
                <a:lnTo>
                  <a:pt x="6098" y="17884"/>
                </a:lnTo>
                <a:lnTo>
                  <a:pt x="6067" y="17909"/>
                </a:lnTo>
                <a:lnTo>
                  <a:pt x="6057" y="17895"/>
                </a:lnTo>
                <a:lnTo>
                  <a:pt x="6045" y="17908"/>
                </a:lnTo>
                <a:close/>
                <a:moveTo>
                  <a:pt x="5918" y="18054"/>
                </a:moveTo>
                <a:lnTo>
                  <a:pt x="5888" y="18029"/>
                </a:lnTo>
                <a:lnTo>
                  <a:pt x="5965" y="17941"/>
                </a:lnTo>
                <a:lnTo>
                  <a:pt x="5994" y="17967"/>
                </a:lnTo>
                <a:lnTo>
                  <a:pt x="5918" y="18054"/>
                </a:lnTo>
                <a:close/>
                <a:moveTo>
                  <a:pt x="5790" y="18200"/>
                </a:moveTo>
                <a:lnTo>
                  <a:pt x="5761" y="18175"/>
                </a:lnTo>
                <a:lnTo>
                  <a:pt x="5837" y="18087"/>
                </a:lnTo>
                <a:lnTo>
                  <a:pt x="5867" y="18113"/>
                </a:lnTo>
                <a:lnTo>
                  <a:pt x="5790" y="18200"/>
                </a:lnTo>
                <a:close/>
                <a:moveTo>
                  <a:pt x="5663" y="18347"/>
                </a:moveTo>
                <a:lnTo>
                  <a:pt x="5634" y="18321"/>
                </a:lnTo>
                <a:lnTo>
                  <a:pt x="5710" y="18233"/>
                </a:lnTo>
                <a:lnTo>
                  <a:pt x="5739" y="18259"/>
                </a:lnTo>
                <a:lnTo>
                  <a:pt x="5663" y="18347"/>
                </a:lnTo>
                <a:close/>
                <a:moveTo>
                  <a:pt x="5535" y="18493"/>
                </a:moveTo>
                <a:lnTo>
                  <a:pt x="5506" y="18467"/>
                </a:lnTo>
                <a:lnTo>
                  <a:pt x="5583" y="18379"/>
                </a:lnTo>
                <a:lnTo>
                  <a:pt x="5612" y="18405"/>
                </a:lnTo>
                <a:lnTo>
                  <a:pt x="5535" y="18493"/>
                </a:lnTo>
                <a:close/>
                <a:moveTo>
                  <a:pt x="5408" y="18639"/>
                </a:moveTo>
                <a:lnTo>
                  <a:pt x="5379" y="18613"/>
                </a:lnTo>
                <a:lnTo>
                  <a:pt x="5455" y="18526"/>
                </a:lnTo>
                <a:lnTo>
                  <a:pt x="5484" y="18551"/>
                </a:lnTo>
                <a:lnTo>
                  <a:pt x="5408" y="18639"/>
                </a:lnTo>
                <a:close/>
                <a:moveTo>
                  <a:pt x="5281" y="18785"/>
                </a:moveTo>
                <a:lnTo>
                  <a:pt x="5251" y="18759"/>
                </a:lnTo>
                <a:lnTo>
                  <a:pt x="5328" y="18672"/>
                </a:lnTo>
                <a:lnTo>
                  <a:pt x="5357" y="18697"/>
                </a:lnTo>
                <a:lnTo>
                  <a:pt x="5281" y="18785"/>
                </a:lnTo>
                <a:close/>
                <a:moveTo>
                  <a:pt x="5153" y="18931"/>
                </a:moveTo>
                <a:lnTo>
                  <a:pt x="5124" y="18905"/>
                </a:lnTo>
                <a:lnTo>
                  <a:pt x="5200" y="18818"/>
                </a:lnTo>
                <a:lnTo>
                  <a:pt x="5230" y="18843"/>
                </a:lnTo>
                <a:lnTo>
                  <a:pt x="5153" y="18931"/>
                </a:lnTo>
                <a:close/>
                <a:moveTo>
                  <a:pt x="5026" y="19077"/>
                </a:moveTo>
                <a:lnTo>
                  <a:pt x="4997" y="19051"/>
                </a:lnTo>
                <a:lnTo>
                  <a:pt x="5073" y="18964"/>
                </a:lnTo>
                <a:lnTo>
                  <a:pt x="5102" y="18989"/>
                </a:lnTo>
                <a:lnTo>
                  <a:pt x="5026" y="19077"/>
                </a:lnTo>
                <a:close/>
                <a:moveTo>
                  <a:pt x="4898" y="19223"/>
                </a:moveTo>
                <a:lnTo>
                  <a:pt x="4869" y="19198"/>
                </a:lnTo>
                <a:lnTo>
                  <a:pt x="4946" y="19110"/>
                </a:lnTo>
                <a:lnTo>
                  <a:pt x="4975" y="19135"/>
                </a:lnTo>
                <a:lnTo>
                  <a:pt x="4898" y="19223"/>
                </a:lnTo>
                <a:close/>
                <a:moveTo>
                  <a:pt x="4771" y="19369"/>
                </a:moveTo>
                <a:lnTo>
                  <a:pt x="4742" y="19344"/>
                </a:lnTo>
                <a:lnTo>
                  <a:pt x="4818" y="19256"/>
                </a:lnTo>
                <a:lnTo>
                  <a:pt x="4847" y="19281"/>
                </a:lnTo>
                <a:lnTo>
                  <a:pt x="4771" y="19369"/>
                </a:lnTo>
                <a:close/>
                <a:moveTo>
                  <a:pt x="4644" y="19515"/>
                </a:moveTo>
                <a:lnTo>
                  <a:pt x="4614" y="19490"/>
                </a:lnTo>
                <a:lnTo>
                  <a:pt x="4691" y="19402"/>
                </a:lnTo>
                <a:lnTo>
                  <a:pt x="4720" y="19428"/>
                </a:lnTo>
                <a:lnTo>
                  <a:pt x="4644" y="19515"/>
                </a:lnTo>
                <a:close/>
                <a:moveTo>
                  <a:pt x="4516" y="19661"/>
                </a:moveTo>
                <a:lnTo>
                  <a:pt x="4487" y="19636"/>
                </a:lnTo>
                <a:lnTo>
                  <a:pt x="4563" y="19548"/>
                </a:lnTo>
                <a:lnTo>
                  <a:pt x="4593" y="19574"/>
                </a:lnTo>
                <a:lnTo>
                  <a:pt x="4516" y="19661"/>
                </a:lnTo>
                <a:close/>
                <a:moveTo>
                  <a:pt x="4389" y="19807"/>
                </a:moveTo>
                <a:lnTo>
                  <a:pt x="4359" y="19782"/>
                </a:lnTo>
                <a:lnTo>
                  <a:pt x="4436" y="19694"/>
                </a:lnTo>
                <a:lnTo>
                  <a:pt x="4465" y="19720"/>
                </a:lnTo>
                <a:lnTo>
                  <a:pt x="4389" y="19807"/>
                </a:lnTo>
                <a:close/>
                <a:moveTo>
                  <a:pt x="4261" y="19954"/>
                </a:moveTo>
                <a:lnTo>
                  <a:pt x="4232" y="19928"/>
                </a:lnTo>
                <a:lnTo>
                  <a:pt x="4309" y="19840"/>
                </a:lnTo>
                <a:lnTo>
                  <a:pt x="4338" y="19866"/>
                </a:lnTo>
                <a:lnTo>
                  <a:pt x="4261" y="19954"/>
                </a:lnTo>
                <a:close/>
                <a:moveTo>
                  <a:pt x="4134" y="20100"/>
                </a:moveTo>
                <a:lnTo>
                  <a:pt x="4105" y="20074"/>
                </a:lnTo>
                <a:lnTo>
                  <a:pt x="4181" y="19986"/>
                </a:lnTo>
                <a:lnTo>
                  <a:pt x="4210" y="20012"/>
                </a:lnTo>
                <a:lnTo>
                  <a:pt x="4134" y="20100"/>
                </a:lnTo>
                <a:close/>
                <a:moveTo>
                  <a:pt x="4007" y="20246"/>
                </a:moveTo>
                <a:lnTo>
                  <a:pt x="3977" y="20220"/>
                </a:lnTo>
                <a:lnTo>
                  <a:pt x="4054" y="20133"/>
                </a:lnTo>
                <a:lnTo>
                  <a:pt x="4083" y="20158"/>
                </a:lnTo>
                <a:lnTo>
                  <a:pt x="4007" y="20246"/>
                </a:lnTo>
                <a:close/>
                <a:moveTo>
                  <a:pt x="3879" y="20392"/>
                </a:moveTo>
                <a:lnTo>
                  <a:pt x="3850" y="20366"/>
                </a:lnTo>
                <a:lnTo>
                  <a:pt x="3926" y="20279"/>
                </a:lnTo>
                <a:lnTo>
                  <a:pt x="3956" y="20304"/>
                </a:lnTo>
                <a:lnTo>
                  <a:pt x="3879" y="20392"/>
                </a:lnTo>
                <a:close/>
                <a:moveTo>
                  <a:pt x="3752" y="20538"/>
                </a:moveTo>
                <a:lnTo>
                  <a:pt x="3722" y="20512"/>
                </a:lnTo>
                <a:lnTo>
                  <a:pt x="3799" y="20425"/>
                </a:lnTo>
                <a:lnTo>
                  <a:pt x="3828" y="20450"/>
                </a:lnTo>
                <a:lnTo>
                  <a:pt x="3752" y="20538"/>
                </a:lnTo>
                <a:close/>
                <a:moveTo>
                  <a:pt x="3624" y="20684"/>
                </a:moveTo>
                <a:lnTo>
                  <a:pt x="3595" y="20658"/>
                </a:lnTo>
                <a:lnTo>
                  <a:pt x="3672" y="20571"/>
                </a:lnTo>
                <a:lnTo>
                  <a:pt x="3701" y="20596"/>
                </a:lnTo>
                <a:lnTo>
                  <a:pt x="3624" y="20684"/>
                </a:lnTo>
                <a:close/>
                <a:moveTo>
                  <a:pt x="3497" y="20830"/>
                </a:moveTo>
                <a:lnTo>
                  <a:pt x="3468" y="20805"/>
                </a:lnTo>
                <a:lnTo>
                  <a:pt x="3544" y="20717"/>
                </a:lnTo>
                <a:lnTo>
                  <a:pt x="3573" y="20742"/>
                </a:lnTo>
                <a:lnTo>
                  <a:pt x="3497" y="20830"/>
                </a:lnTo>
                <a:close/>
                <a:moveTo>
                  <a:pt x="3369" y="20976"/>
                </a:moveTo>
                <a:lnTo>
                  <a:pt x="3340" y="20951"/>
                </a:lnTo>
                <a:lnTo>
                  <a:pt x="3417" y="20863"/>
                </a:lnTo>
                <a:lnTo>
                  <a:pt x="3446" y="20888"/>
                </a:lnTo>
                <a:lnTo>
                  <a:pt x="3369" y="20976"/>
                </a:lnTo>
                <a:close/>
                <a:moveTo>
                  <a:pt x="3242" y="21122"/>
                </a:moveTo>
                <a:lnTo>
                  <a:pt x="3213" y="21097"/>
                </a:lnTo>
                <a:lnTo>
                  <a:pt x="3289" y="21009"/>
                </a:lnTo>
                <a:lnTo>
                  <a:pt x="3319" y="21035"/>
                </a:lnTo>
                <a:lnTo>
                  <a:pt x="3242" y="21122"/>
                </a:lnTo>
                <a:close/>
                <a:moveTo>
                  <a:pt x="3115" y="21268"/>
                </a:moveTo>
                <a:lnTo>
                  <a:pt x="3085" y="21243"/>
                </a:lnTo>
                <a:lnTo>
                  <a:pt x="3162" y="21155"/>
                </a:lnTo>
                <a:lnTo>
                  <a:pt x="3191" y="21181"/>
                </a:lnTo>
                <a:lnTo>
                  <a:pt x="3115" y="21268"/>
                </a:lnTo>
                <a:close/>
                <a:moveTo>
                  <a:pt x="2987" y="21414"/>
                </a:moveTo>
                <a:lnTo>
                  <a:pt x="2958" y="21389"/>
                </a:lnTo>
                <a:lnTo>
                  <a:pt x="3034" y="21301"/>
                </a:lnTo>
                <a:lnTo>
                  <a:pt x="3064" y="21327"/>
                </a:lnTo>
                <a:lnTo>
                  <a:pt x="2987" y="21414"/>
                </a:lnTo>
                <a:close/>
                <a:moveTo>
                  <a:pt x="2860" y="21561"/>
                </a:moveTo>
                <a:lnTo>
                  <a:pt x="2831" y="21535"/>
                </a:lnTo>
                <a:lnTo>
                  <a:pt x="2907" y="21447"/>
                </a:lnTo>
                <a:lnTo>
                  <a:pt x="2936" y="21473"/>
                </a:lnTo>
                <a:lnTo>
                  <a:pt x="2860" y="21561"/>
                </a:lnTo>
                <a:close/>
                <a:moveTo>
                  <a:pt x="2732" y="21707"/>
                </a:moveTo>
                <a:lnTo>
                  <a:pt x="2703" y="21681"/>
                </a:lnTo>
                <a:lnTo>
                  <a:pt x="2780" y="21593"/>
                </a:lnTo>
                <a:lnTo>
                  <a:pt x="2809" y="21619"/>
                </a:lnTo>
                <a:lnTo>
                  <a:pt x="2732" y="21707"/>
                </a:lnTo>
                <a:close/>
                <a:moveTo>
                  <a:pt x="2605" y="21853"/>
                </a:moveTo>
                <a:lnTo>
                  <a:pt x="2576" y="21827"/>
                </a:lnTo>
                <a:lnTo>
                  <a:pt x="2652" y="21740"/>
                </a:lnTo>
                <a:lnTo>
                  <a:pt x="2681" y="21765"/>
                </a:lnTo>
                <a:lnTo>
                  <a:pt x="2605" y="21853"/>
                </a:lnTo>
                <a:close/>
                <a:moveTo>
                  <a:pt x="2478" y="21999"/>
                </a:moveTo>
                <a:lnTo>
                  <a:pt x="2448" y="21973"/>
                </a:lnTo>
                <a:lnTo>
                  <a:pt x="2525" y="21886"/>
                </a:lnTo>
                <a:lnTo>
                  <a:pt x="2554" y="21911"/>
                </a:lnTo>
                <a:lnTo>
                  <a:pt x="2478" y="21999"/>
                </a:lnTo>
                <a:close/>
                <a:moveTo>
                  <a:pt x="2350" y="22145"/>
                </a:moveTo>
                <a:lnTo>
                  <a:pt x="2321" y="22119"/>
                </a:lnTo>
                <a:lnTo>
                  <a:pt x="2397" y="22032"/>
                </a:lnTo>
                <a:lnTo>
                  <a:pt x="2427" y="22057"/>
                </a:lnTo>
                <a:lnTo>
                  <a:pt x="2350" y="22145"/>
                </a:lnTo>
                <a:close/>
                <a:moveTo>
                  <a:pt x="2223" y="22291"/>
                </a:moveTo>
                <a:lnTo>
                  <a:pt x="2194" y="22265"/>
                </a:lnTo>
                <a:lnTo>
                  <a:pt x="2270" y="22178"/>
                </a:lnTo>
                <a:lnTo>
                  <a:pt x="2299" y="22203"/>
                </a:lnTo>
                <a:lnTo>
                  <a:pt x="2223" y="22291"/>
                </a:lnTo>
                <a:close/>
                <a:moveTo>
                  <a:pt x="2095" y="22437"/>
                </a:moveTo>
                <a:lnTo>
                  <a:pt x="2066" y="22412"/>
                </a:lnTo>
                <a:lnTo>
                  <a:pt x="2143" y="22324"/>
                </a:lnTo>
                <a:lnTo>
                  <a:pt x="2172" y="22349"/>
                </a:lnTo>
                <a:lnTo>
                  <a:pt x="2095" y="22437"/>
                </a:lnTo>
                <a:close/>
                <a:moveTo>
                  <a:pt x="1968" y="22583"/>
                </a:moveTo>
                <a:lnTo>
                  <a:pt x="1939" y="22558"/>
                </a:lnTo>
                <a:lnTo>
                  <a:pt x="2015" y="22470"/>
                </a:lnTo>
                <a:lnTo>
                  <a:pt x="2044" y="22495"/>
                </a:lnTo>
                <a:lnTo>
                  <a:pt x="1968" y="22583"/>
                </a:lnTo>
                <a:close/>
                <a:moveTo>
                  <a:pt x="1841" y="22729"/>
                </a:moveTo>
                <a:lnTo>
                  <a:pt x="1811" y="22704"/>
                </a:lnTo>
                <a:lnTo>
                  <a:pt x="1888" y="22616"/>
                </a:lnTo>
                <a:lnTo>
                  <a:pt x="1917" y="22642"/>
                </a:lnTo>
                <a:lnTo>
                  <a:pt x="1841" y="22729"/>
                </a:lnTo>
                <a:close/>
                <a:moveTo>
                  <a:pt x="1713" y="22875"/>
                </a:moveTo>
                <a:lnTo>
                  <a:pt x="1684" y="22850"/>
                </a:lnTo>
                <a:lnTo>
                  <a:pt x="1760" y="22762"/>
                </a:lnTo>
                <a:lnTo>
                  <a:pt x="1790" y="22788"/>
                </a:lnTo>
                <a:lnTo>
                  <a:pt x="1713" y="22875"/>
                </a:lnTo>
                <a:close/>
                <a:moveTo>
                  <a:pt x="1586" y="23021"/>
                </a:moveTo>
                <a:lnTo>
                  <a:pt x="1556" y="22996"/>
                </a:lnTo>
                <a:lnTo>
                  <a:pt x="1633" y="22908"/>
                </a:lnTo>
                <a:lnTo>
                  <a:pt x="1662" y="22934"/>
                </a:lnTo>
                <a:lnTo>
                  <a:pt x="1586" y="23021"/>
                </a:lnTo>
                <a:close/>
                <a:moveTo>
                  <a:pt x="1458" y="23167"/>
                </a:moveTo>
                <a:lnTo>
                  <a:pt x="1429" y="23142"/>
                </a:lnTo>
                <a:lnTo>
                  <a:pt x="1506" y="23054"/>
                </a:lnTo>
                <a:lnTo>
                  <a:pt x="1535" y="23080"/>
                </a:lnTo>
                <a:lnTo>
                  <a:pt x="1458" y="23167"/>
                </a:lnTo>
                <a:close/>
                <a:moveTo>
                  <a:pt x="1331" y="23314"/>
                </a:moveTo>
                <a:lnTo>
                  <a:pt x="1302" y="23288"/>
                </a:lnTo>
                <a:lnTo>
                  <a:pt x="1378" y="23200"/>
                </a:lnTo>
                <a:lnTo>
                  <a:pt x="1407" y="23226"/>
                </a:lnTo>
                <a:lnTo>
                  <a:pt x="1331" y="23314"/>
                </a:lnTo>
                <a:close/>
                <a:moveTo>
                  <a:pt x="1204" y="23460"/>
                </a:moveTo>
                <a:lnTo>
                  <a:pt x="1174" y="23434"/>
                </a:lnTo>
                <a:lnTo>
                  <a:pt x="1251" y="23346"/>
                </a:lnTo>
                <a:lnTo>
                  <a:pt x="1280" y="23372"/>
                </a:lnTo>
                <a:lnTo>
                  <a:pt x="1204" y="23460"/>
                </a:lnTo>
                <a:close/>
                <a:moveTo>
                  <a:pt x="1076" y="23606"/>
                </a:moveTo>
                <a:lnTo>
                  <a:pt x="1047" y="23580"/>
                </a:lnTo>
                <a:lnTo>
                  <a:pt x="1123" y="23493"/>
                </a:lnTo>
                <a:lnTo>
                  <a:pt x="1153" y="23518"/>
                </a:lnTo>
                <a:lnTo>
                  <a:pt x="1076" y="23606"/>
                </a:lnTo>
                <a:close/>
                <a:moveTo>
                  <a:pt x="949" y="23752"/>
                </a:moveTo>
                <a:lnTo>
                  <a:pt x="919" y="23726"/>
                </a:lnTo>
                <a:lnTo>
                  <a:pt x="996" y="23639"/>
                </a:lnTo>
                <a:lnTo>
                  <a:pt x="1025" y="23664"/>
                </a:lnTo>
                <a:lnTo>
                  <a:pt x="949" y="23752"/>
                </a:lnTo>
                <a:close/>
                <a:moveTo>
                  <a:pt x="821" y="23898"/>
                </a:moveTo>
                <a:lnTo>
                  <a:pt x="792" y="23872"/>
                </a:lnTo>
                <a:lnTo>
                  <a:pt x="869" y="23785"/>
                </a:lnTo>
                <a:lnTo>
                  <a:pt x="898" y="23810"/>
                </a:lnTo>
                <a:lnTo>
                  <a:pt x="821" y="23898"/>
                </a:lnTo>
                <a:close/>
                <a:moveTo>
                  <a:pt x="694" y="24044"/>
                </a:moveTo>
                <a:lnTo>
                  <a:pt x="665" y="24019"/>
                </a:lnTo>
                <a:lnTo>
                  <a:pt x="741" y="23931"/>
                </a:lnTo>
                <a:lnTo>
                  <a:pt x="770" y="23956"/>
                </a:lnTo>
                <a:lnTo>
                  <a:pt x="694" y="24044"/>
                </a:lnTo>
                <a:close/>
                <a:moveTo>
                  <a:pt x="566" y="24190"/>
                </a:moveTo>
                <a:lnTo>
                  <a:pt x="537" y="24165"/>
                </a:lnTo>
                <a:lnTo>
                  <a:pt x="614" y="24077"/>
                </a:lnTo>
                <a:lnTo>
                  <a:pt x="643" y="24102"/>
                </a:lnTo>
                <a:lnTo>
                  <a:pt x="566" y="24190"/>
                </a:lnTo>
                <a:close/>
                <a:moveTo>
                  <a:pt x="439" y="24336"/>
                </a:moveTo>
                <a:lnTo>
                  <a:pt x="410" y="24311"/>
                </a:lnTo>
                <a:lnTo>
                  <a:pt x="486" y="24223"/>
                </a:lnTo>
                <a:lnTo>
                  <a:pt x="516" y="24248"/>
                </a:lnTo>
                <a:lnTo>
                  <a:pt x="439" y="24336"/>
                </a:lnTo>
                <a:close/>
                <a:moveTo>
                  <a:pt x="312" y="24482"/>
                </a:moveTo>
                <a:lnTo>
                  <a:pt x="282" y="24457"/>
                </a:lnTo>
                <a:lnTo>
                  <a:pt x="359" y="24369"/>
                </a:lnTo>
                <a:lnTo>
                  <a:pt x="388" y="24395"/>
                </a:lnTo>
                <a:lnTo>
                  <a:pt x="312" y="24482"/>
                </a:lnTo>
                <a:close/>
                <a:moveTo>
                  <a:pt x="184" y="24628"/>
                </a:moveTo>
                <a:lnTo>
                  <a:pt x="155" y="24603"/>
                </a:lnTo>
                <a:lnTo>
                  <a:pt x="231" y="24515"/>
                </a:lnTo>
                <a:lnTo>
                  <a:pt x="261" y="24541"/>
                </a:lnTo>
                <a:lnTo>
                  <a:pt x="184" y="24628"/>
                </a:lnTo>
                <a:close/>
                <a:moveTo>
                  <a:pt x="57" y="24774"/>
                </a:moveTo>
                <a:lnTo>
                  <a:pt x="28" y="24749"/>
                </a:lnTo>
                <a:lnTo>
                  <a:pt x="104" y="24661"/>
                </a:lnTo>
                <a:lnTo>
                  <a:pt x="133" y="24687"/>
                </a:lnTo>
                <a:lnTo>
                  <a:pt x="57" y="24774"/>
                </a:lnTo>
                <a:close/>
                <a:moveTo>
                  <a:pt x="921" y="11554"/>
                </a:moveTo>
                <a:lnTo>
                  <a:pt x="863" y="11482"/>
                </a:lnTo>
                <a:cubicBezTo>
                  <a:pt x="826" y="11506"/>
                  <a:pt x="782" y="11520"/>
                  <a:pt x="735" y="11520"/>
                </a:cubicBezTo>
                <a:lnTo>
                  <a:pt x="735" y="11520"/>
                </a:lnTo>
                <a:cubicBezTo>
                  <a:pt x="710" y="11520"/>
                  <a:pt x="686" y="11516"/>
                  <a:pt x="664" y="11509"/>
                </a:cubicBezTo>
                <a:lnTo>
                  <a:pt x="615" y="11608"/>
                </a:lnTo>
                <a:lnTo>
                  <a:pt x="580" y="11591"/>
                </a:lnTo>
                <a:lnTo>
                  <a:pt x="628" y="11494"/>
                </a:lnTo>
                <a:cubicBezTo>
                  <a:pt x="552" y="11455"/>
                  <a:pt x="500" y="11376"/>
                  <a:pt x="500" y="11285"/>
                </a:cubicBezTo>
                <a:cubicBezTo>
                  <a:pt x="500" y="11214"/>
                  <a:pt x="531" y="11150"/>
                  <a:pt x="581" y="11107"/>
                </a:cubicBezTo>
                <a:lnTo>
                  <a:pt x="536" y="11032"/>
                </a:lnTo>
                <a:lnTo>
                  <a:pt x="570" y="11012"/>
                </a:lnTo>
                <a:lnTo>
                  <a:pt x="613" y="11084"/>
                </a:lnTo>
                <a:cubicBezTo>
                  <a:pt x="648" y="11063"/>
                  <a:pt x="690" y="11050"/>
                  <a:pt x="735" y="11050"/>
                </a:cubicBezTo>
                <a:cubicBezTo>
                  <a:pt x="768" y="11050"/>
                  <a:pt x="800" y="11057"/>
                  <a:pt x="829" y="11070"/>
                </a:cubicBezTo>
                <a:lnTo>
                  <a:pt x="862" y="11007"/>
                </a:lnTo>
                <a:lnTo>
                  <a:pt x="896" y="11024"/>
                </a:lnTo>
                <a:lnTo>
                  <a:pt x="863" y="11088"/>
                </a:lnTo>
                <a:cubicBezTo>
                  <a:pt x="906" y="11116"/>
                  <a:pt x="939" y="11157"/>
                  <a:pt x="956" y="11206"/>
                </a:cubicBezTo>
                <a:lnTo>
                  <a:pt x="1016" y="11186"/>
                </a:lnTo>
                <a:lnTo>
                  <a:pt x="1029" y="11222"/>
                </a:lnTo>
                <a:lnTo>
                  <a:pt x="966" y="11243"/>
                </a:lnTo>
                <a:cubicBezTo>
                  <a:pt x="969" y="11257"/>
                  <a:pt x="970" y="11271"/>
                  <a:pt x="970" y="11285"/>
                </a:cubicBezTo>
                <a:cubicBezTo>
                  <a:pt x="970" y="11306"/>
                  <a:pt x="967" y="11327"/>
                  <a:pt x="962" y="11346"/>
                </a:cubicBezTo>
                <a:lnTo>
                  <a:pt x="1021" y="11366"/>
                </a:lnTo>
                <a:lnTo>
                  <a:pt x="1009" y="11403"/>
                </a:lnTo>
                <a:lnTo>
                  <a:pt x="949" y="11383"/>
                </a:lnTo>
                <a:cubicBezTo>
                  <a:pt x="936" y="11412"/>
                  <a:pt x="917" y="11437"/>
                  <a:pt x="893" y="11459"/>
                </a:cubicBezTo>
                <a:lnTo>
                  <a:pt x="951" y="11530"/>
                </a:lnTo>
                <a:lnTo>
                  <a:pt x="921" y="11554"/>
                </a:lnTo>
                <a:close/>
                <a:moveTo>
                  <a:pt x="1043" y="11706"/>
                </a:moveTo>
                <a:lnTo>
                  <a:pt x="970" y="11615"/>
                </a:lnTo>
                <a:lnTo>
                  <a:pt x="1000" y="11590"/>
                </a:lnTo>
                <a:lnTo>
                  <a:pt x="1074" y="11681"/>
                </a:lnTo>
                <a:lnTo>
                  <a:pt x="1043" y="11706"/>
                </a:lnTo>
                <a:close/>
                <a:moveTo>
                  <a:pt x="1166" y="11857"/>
                </a:moveTo>
                <a:lnTo>
                  <a:pt x="1093" y="11766"/>
                </a:lnTo>
                <a:lnTo>
                  <a:pt x="1123" y="11742"/>
                </a:lnTo>
                <a:lnTo>
                  <a:pt x="1196" y="11832"/>
                </a:lnTo>
                <a:lnTo>
                  <a:pt x="1166" y="11857"/>
                </a:lnTo>
                <a:close/>
                <a:moveTo>
                  <a:pt x="1289" y="12008"/>
                </a:moveTo>
                <a:lnTo>
                  <a:pt x="1215" y="11917"/>
                </a:lnTo>
                <a:lnTo>
                  <a:pt x="1245" y="11893"/>
                </a:lnTo>
                <a:lnTo>
                  <a:pt x="1319" y="11984"/>
                </a:lnTo>
                <a:lnTo>
                  <a:pt x="1289" y="12008"/>
                </a:lnTo>
                <a:close/>
                <a:moveTo>
                  <a:pt x="1411" y="12159"/>
                </a:moveTo>
                <a:lnTo>
                  <a:pt x="1338" y="12069"/>
                </a:lnTo>
                <a:lnTo>
                  <a:pt x="1368" y="12044"/>
                </a:lnTo>
                <a:lnTo>
                  <a:pt x="1441" y="12135"/>
                </a:lnTo>
                <a:lnTo>
                  <a:pt x="1411" y="12159"/>
                </a:lnTo>
                <a:close/>
                <a:moveTo>
                  <a:pt x="1534" y="12311"/>
                </a:moveTo>
                <a:lnTo>
                  <a:pt x="1460" y="12220"/>
                </a:lnTo>
                <a:lnTo>
                  <a:pt x="1490" y="12196"/>
                </a:lnTo>
                <a:lnTo>
                  <a:pt x="1564" y="12286"/>
                </a:lnTo>
                <a:lnTo>
                  <a:pt x="1534" y="12311"/>
                </a:lnTo>
                <a:close/>
                <a:moveTo>
                  <a:pt x="1656" y="12462"/>
                </a:moveTo>
                <a:lnTo>
                  <a:pt x="1583" y="12371"/>
                </a:lnTo>
                <a:lnTo>
                  <a:pt x="1613" y="12347"/>
                </a:lnTo>
                <a:lnTo>
                  <a:pt x="1686" y="12438"/>
                </a:lnTo>
                <a:lnTo>
                  <a:pt x="1656" y="12462"/>
                </a:lnTo>
                <a:close/>
                <a:moveTo>
                  <a:pt x="1779" y="12613"/>
                </a:moveTo>
                <a:lnTo>
                  <a:pt x="1705" y="12523"/>
                </a:lnTo>
                <a:lnTo>
                  <a:pt x="1735" y="12498"/>
                </a:lnTo>
                <a:lnTo>
                  <a:pt x="1809" y="12589"/>
                </a:lnTo>
                <a:lnTo>
                  <a:pt x="1779" y="12613"/>
                </a:lnTo>
                <a:close/>
                <a:moveTo>
                  <a:pt x="1901" y="12765"/>
                </a:moveTo>
                <a:lnTo>
                  <a:pt x="1828" y="12674"/>
                </a:lnTo>
                <a:lnTo>
                  <a:pt x="1858" y="12649"/>
                </a:lnTo>
                <a:lnTo>
                  <a:pt x="1931" y="12740"/>
                </a:lnTo>
                <a:lnTo>
                  <a:pt x="1901" y="12765"/>
                </a:lnTo>
                <a:close/>
                <a:moveTo>
                  <a:pt x="2024" y="12916"/>
                </a:moveTo>
                <a:lnTo>
                  <a:pt x="1950" y="12825"/>
                </a:lnTo>
                <a:lnTo>
                  <a:pt x="1980" y="12801"/>
                </a:lnTo>
                <a:lnTo>
                  <a:pt x="2054" y="12891"/>
                </a:lnTo>
                <a:lnTo>
                  <a:pt x="2024" y="12916"/>
                </a:lnTo>
                <a:close/>
                <a:moveTo>
                  <a:pt x="2146" y="13067"/>
                </a:moveTo>
                <a:lnTo>
                  <a:pt x="2073" y="12976"/>
                </a:lnTo>
                <a:lnTo>
                  <a:pt x="2103" y="12952"/>
                </a:lnTo>
                <a:lnTo>
                  <a:pt x="2176" y="13043"/>
                </a:lnTo>
                <a:lnTo>
                  <a:pt x="2146" y="13067"/>
                </a:lnTo>
                <a:close/>
                <a:moveTo>
                  <a:pt x="2269" y="13218"/>
                </a:moveTo>
                <a:lnTo>
                  <a:pt x="2195" y="13128"/>
                </a:lnTo>
                <a:lnTo>
                  <a:pt x="2225" y="13103"/>
                </a:lnTo>
                <a:lnTo>
                  <a:pt x="2299" y="13194"/>
                </a:lnTo>
                <a:lnTo>
                  <a:pt x="2269" y="13218"/>
                </a:lnTo>
                <a:close/>
                <a:moveTo>
                  <a:pt x="2391" y="13370"/>
                </a:moveTo>
                <a:lnTo>
                  <a:pt x="2318" y="13279"/>
                </a:lnTo>
                <a:lnTo>
                  <a:pt x="2348" y="13255"/>
                </a:lnTo>
                <a:lnTo>
                  <a:pt x="2422" y="13345"/>
                </a:lnTo>
                <a:lnTo>
                  <a:pt x="2391" y="13370"/>
                </a:lnTo>
                <a:close/>
                <a:moveTo>
                  <a:pt x="2514" y="13521"/>
                </a:moveTo>
                <a:lnTo>
                  <a:pt x="2440" y="13430"/>
                </a:lnTo>
                <a:lnTo>
                  <a:pt x="2471" y="13406"/>
                </a:lnTo>
                <a:lnTo>
                  <a:pt x="2544" y="13497"/>
                </a:lnTo>
                <a:lnTo>
                  <a:pt x="2514" y="13521"/>
                </a:lnTo>
                <a:close/>
                <a:moveTo>
                  <a:pt x="2636" y="13672"/>
                </a:moveTo>
                <a:lnTo>
                  <a:pt x="2563" y="13582"/>
                </a:lnTo>
                <a:lnTo>
                  <a:pt x="2593" y="13557"/>
                </a:lnTo>
                <a:lnTo>
                  <a:pt x="2667" y="13648"/>
                </a:lnTo>
                <a:lnTo>
                  <a:pt x="2636" y="13672"/>
                </a:lnTo>
                <a:close/>
                <a:moveTo>
                  <a:pt x="2759" y="13824"/>
                </a:moveTo>
                <a:lnTo>
                  <a:pt x="2685" y="13733"/>
                </a:lnTo>
                <a:lnTo>
                  <a:pt x="2716" y="13708"/>
                </a:lnTo>
                <a:lnTo>
                  <a:pt x="2789" y="13799"/>
                </a:lnTo>
                <a:lnTo>
                  <a:pt x="2759" y="13824"/>
                </a:lnTo>
                <a:close/>
                <a:moveTo>
                  <a:pt x="2882" y="13975"/>
                </a:moveTo>
                <a:lnTo>
                  <a:pt x="2808" y="13884"/>
                </a:lnTo>
                <a:lnTo>
                  <a:pt x="2838" y="13860"/>
                </a:lnTo>
                <a:lnTo>
                  <a:pt x="2912" y="13950"/>
                </a:lnTo>
                <a:lnTo>
                  <a:pt x="2882" y="13975"/>
                </a:lnTo>
                <a:close/>
                <a:moveTo>
                  <a:pt x="3004" y="14126"/>
                </a:moveTo>
                <a:lnTo>
                  <a:pt x="2931" y="14035"/>
                </a:lnTo>
                <a:lnTo>
                  <a:pt x="2961" y="14011"/>
                </a:lnTo>
                <a:lnTo>
                  <a:pt x="3034" y="14102"/>
                </a:lnTo>
                <a:lnTo>
                  <a:pt x="3004" y="14126"/>
                </a:lnTo>
                <a:close/>
                <a:moveTo>
                  <a:pt x="3127" y="14278"/>
                </a:moveTo>
                <a:lnTo>
                  <a:pt x="3053" y="14187"/>
                </a:lnTo>
                <a:lnTo>
                  <a:pt x="3083" y="14162"/>
                </a:lnTo>
                <a:lnTo>
                  <a:pt x="3157" y="14253"/>
                </a:lnTo>
                <a:lnTo>
                  <a:pt x="3127" y="14278"/>
                </a:lnTo>
                <a:close/>
                <a:moveTo>
                  <a:pt x="3249" y="14429"/>
                </a:moveTo>
                <a:lnTo>
                  <a:pt x="3176" y="14338"/>
                </a:lnTo>
                <a:lnTo>
                  <a:pt x="3206" y="14314"/>
                </a:lnTo>
                <a:lnTo>
                  <a:pt x="3279" y="14404"/>
                </a:lnTo>
                <a:lnTo>
                  <a:pt x="3249" y="14429"/>
                </a:lnTo>
                <a:close/>
                <a:moveTo>
                  <a:pt x="3372" y="14580"/>
                </a:moveTo>
                <a:lnTo>
                  <a:pt x="3298" y="14489"/>
                </a:lnTo>
                <a:lnTo>
                  <a:pt x="3328" y="14465"/>
                </a:lnTo>
                <a:lnTo>
                  <a:pt x="3402" y="14556"/>
                </a:lnTo>
                <a:lnTo>
                  <a:pt x="3372" y="14580"/>
                </a:lnTo>
                <a:close/>
                <a:moveTo>
                  <a:pt x="3494" y="14731"/>
                </a:moveTo>
                <a:lnTo>
                  <a:pt x="3421" y="14641"/>
                </a:lnTo>
                <a:lnTo>
                  <a:pt x="3451" y="14616"/>
                </a:lnTo>
                <a:lnTo>
                  <a:pt x="3524" y="14707"/>
                </a:lnTo>
                <a:lnTo>
                  <a:pt x="3494" y="14731"/>
                </a:lnTo>
                <a:close/>
                <a:moveTo>
                  <a:pt x="3617" y="14883"/>
                </a:moveTo>
                <a:lnTo>
                  <a:pt x="3543" y="14792"/>
                </a:lnTo>
                <a:lnTo>
                  <a:pt x="3573" y="14768"/>
                </a:lnTo>
                <a:lnTo>
                  <a:pt x="3647" y="14858"/>
                </a:lnTo>
                <a:lnTo>
                  <a:pt x="3617" y="14883"/>
                </a:lnTo>
                <a:close/>
                <a:moveTo>
                  <a:pt x="3739" y="15034"/>
                </a:moveTo>
                <a:lnTo>
                  <a:pt x="3666" y="14943"/>
                </a:lnTo>
                <a:lnTo>
                  <a:pt x="3696" y="14919"/>
                </a:lnTo>
                <a:lnTo>
                  <a:pt x="3769" y="15010"/>
                </a:lnTo>
                <a:lnTo>
                  <a:pt x="3739" y="15034"/>
                </a:lnTo>
                <a:close/>
                <a:moveTo>
                  <a:pt x="3862" y="15185"/>
                </a:moveTo>
                <a:lnTo>
                  <a:pt x="3788" y="15095"/>
                </a:lnTo>
                <a:lnTo>
                  <a:pt x="3818" y="15070"/>
                </a:lnTo>
                <a:lnTo>
                  <a:pt x="3892" y="15161"/>
                </a:lnTo>
                <a:lnTo>
                  <a:pt x="3862" y="15185"/>
                </a:lnTo>
                <a:close/>
                <a:moveTo>
                  <a:pt x="3984" y="15337"/>
                </a:moveTo>
                <a:lnTo>
                  <a:pt x="3911" y="15246"/>
                </a:lnTo>
                <a:lnTo>
                  <a:pt x="3941" y="15221"/>
                </a:lnTo>
                <a:lnTo>
                  <a:pt x="4014" y="15312"/>
                </a:lnTo>
                <a:lnTo>
                  <a:pt x="3984" y="15337"/>
                </a:lnTo>
                <a:close/>
                <a:moveTo>
                  <a:pt x="4107" y="15488"/>
                </a:moveTo>
                <a:lnTo>
                  <a:pt x="4033" y="15397"/>
                </a:lnTo>
                <a:lnTo>
                  <a:pt x="4064" y="15373"/>
                </a:lnTo>
                <a:lnTo>
                  <a:pt x="4137" y="15463"/>
                </a:lnTo>
                <a:lnTo>
                  <a:pt x="4107" y="15488"/>
                </a:lnTo>
                <a:close/>
                <a:moveTo>
                  <a:pt x="4229" y="15639"/>
                </a:moveTo>
                <a:lnTo>
                  <a:pt x="4156" y="15548"/>
                </a:lnTo>
                <a:lnTo>
                  <a:pt x="4186" y="15524"/>
                </a:lnTo>
                <a:lnTo>
                  <a:pt x="4260" y="15615"/>
                </a:lnTo>
                <a:lnTo>
                  <a:pt x="4229" y="15639"/>
                </a:lnTo>
                <a:close/>
                <a:moveTo>
                  <a:pt x="4352" y="15790"/>
                </a:moveTo>
                <a:lnTo>
                  <a:pt x="4278" y="15700"/>
                </a:lnTo>
                <a:lnTo>
                  <a:pt x="4309" y="15675"/>
                </a:lnTo>
                <a:lnTo>
                  <a:pt x="4382" y="15766"/>
                </a:lnTo>
                <a:lnTo>
                  <a:pt x="4352" y="15790"/>
                </a:lnTo>
                <a:close/>
                <a:moveTo>
                  <a:pt x="4474" y="15942"/>
                </a:moveTo>
                <a:lnTo>
                  <a:pt x="4401" y="15851"/>
                </a:lnTo>
                <a:lnTo>
                  <a:pt x="4431" y="15827"/>
                </a:lnTo>
                <a:lnTo>
                  <a:pt x="4505" y="15917"/>
                </a:lnTo>
                <a:lnTo>
                  <a:pt x="4474" y="15942"/>
                </a:lnTo>
                <a:close/>
                <a:moveTo>
                  <a:pt x="4597" y="16093"/>
                </a:moveTo>
                <a:lnTo>
                  <a:pt x="4524" y="16002"/>
                </a:lnTo>
                <a:lnTo>
                  <a:pt x="4554" y="15978"/>
                </a:lnTo>
                <a:lnTo>
                  <a:pt x="4627" y="16069"/>
                </a:lnTo>
                <a:lnTo>
                  <a:pt x="4597" y="16093"/>
                </a:lnTo>
                <a:close/>
                <a:moveTo>
                  <a:pt x="4720" y="16244"/>
                </a:moveTo>
                <a:lnTo>
                  <a:pt x="4646" y="16154"/>
                </a:lnTo>
                <a:lnTo>
                  <a:pt x="4676" y="16129"/>
                </a:lnTo>
                <a:lnTo>
                  <a:pt x="4750" y="16220"/>
                </a:lnTo>
                <a:lnTo>
                  <a:pt x="4720" y="16244"/>
                </a:lnTo>
                <a:close/>
                <a:moveTo>
                  <a:pt x="4842" y="16396"/>
                </a:moveTo>
                <a:lnTo>
                  <a:pt x="4769" y="16305"/>
                </a:lnTo>
                <a:lnTo>
                  <a:pt x="4799" y="16280"/>
                </a:lnTo>
                <a:lnTo>
                  <a:pt x="4872" y="16371"/>
                </a:lnTo>
                <a:lnTo>
                  <a:pt x="4842" y="16396"/>
                </a:lnTo>
                <a:close/>
                <a:moveTo>
                  <a:pt x="4965" y="16547"/>
                </a:moveTo>
                <a:lnTo>
                  <a:pt x="4891" y="16456"/>
                </a:lnTo>
                <a:lnTo>
                  <a:pt x="4921" y="16432"/>
                </a:lnTo>
                <a:lnTo>
                  <a:pt x="4995" y="16522"/>
                </a:lnTo>
                <a:lnTo>
                  <a:pt x="4965" y="16547"/>
                </a:lnTo>
                <a:close/>
                <a:moveTo>
                  <a:pt x="5087" y="16698"/>
                </a:moveTo>
                <a:lnTo>
                  <a:pt x="5014" y="16607"/>
                </a:lnTo>
                <a:lnTo>
                  <a:pt x="5044" y="16583"/>
                </a:lnTo>
                <a:lnTo>
                  <a:pt x="5117" y="16674"/>
                </a:lnTo>
                <a:lnTo>
                  <a:pt x="5087" y="16698"/>
                </a:lnTo>
                <a:close/>
                <a:moveTo>
                  <a:pt x="5210" y="16849"/>
                </a:moveTo>
                <a:lnTo>
                  <a:pt x="5136" y="16759"/>
                </a:lnTo>
                <a:lnTo>
                  <a:pt x="5166" y="16734"/>
                </a:lnTo>
                <a:lnTo>
                  <a:pt x="5240" y="16825"/>
                </a:lnTo>
                <a:lnTo>
                  <a:pt x="5210" y="16849"/>
                </a:lnTo>
                <a:close/>
                <a:moveTo>
                  <a:pt x="5332" y="17001"/>
                </a:moveTo>
                <a:lnTo>
                  <a:pt x="5259" y="16910"/>
                </a:lnTo>
                <a:lnTo>
                  <a:pt x="5289" y="16886"/>
                </a:lnTo>
                <a:lnTo>
                  <a:pt x="5362" y="16976"/>
                </a:lnTo>
                <a:lnTo>
                  <a:pt x="5332" y="17001"/>
                </a:lnTo>
                <a:close/>
                <a:moveTo>
                  <a:pt x="5455" y="17152"/>
                </a:moveTo>
                <a:lnTo>
                  <a:pt x="5381" y="17061"/>
                </a:lnTo>
                <a:lnTo>
                  <a:pt x="5411" y="17037"/>
                </a:lnTo>
                <a:lnTo>
                  <a:pt x="5485" y="17128"/>
                </a:lnTo>
                <a:lnTo>
                  <a:pt x="5455" y="17152"/>
                </a:lnTo>
                <a:close/>
                <a:moveTo>
                  <a:pt x="5577" y="17303"/>
                </a:moveTo>
                <a:lnTo>
                  <a:pt x="5504" y="17213"/>
                </a:lnTo>
                <a:lnTo>
                  <a:pt x="5534" y="17188"/>
                </a:lnTo>
                <a:lnTo>
                  <a:pt x="5607" y="17279"/>
                </a:lnTo>
                <a:lnTo>
                  <a:pt x="5577" y="17303"/>
                </a:lnTo>
                <a:close/>
                <a:moveTo>
                  <a:pt x="5700" y="17455"/>
                </a:moveTo>
                <a:lnTo>
                  <a:pt x="5626" y="17364"/>
                </a:lnTo>
                <a:lnTo>
                  <a:pt x="5657" y="17340"/>
                </a:lnTo>
                <a:lnTo>
                  <a:pt x="5730" y="17430"/>
                </a:lnTo>
                <a:lnTo>
                  <a:pt x="5700" y="17455"/>
                </a:lnTo>
                <a:close/>
                <a:moveTo>
                  <a:pt x="5822" y="17606"/>
                </a:moveTo>
                <a:lnTo>
                  <a:pt x="5749" y="17515"/>
                </a:lnTo>
                <a:lnTo>
                  <a:pt x="5779" y="17491"/>
                </a:lnTo>
                <a:lnTo>
                  <a:pt x="5853" y="17582"/>
                </a:lnTo>
                <a:lnTo>
                  <a:pt x="5822" y="17606"/>
                </a:lnTo>
                <a:close/>
                <a:moveTo>
                  <a:pt x="5945" y="17757"/>
                </a:moveTo>
                <a:lnTo>
                  <a:pt x="5871" y="17667"/>
                </a:lnTo>
                <a:lnTo>
                  <a:pt x="5902" y="17642"/>
                </a:lnTo>
                <a:lnTo>
                  <a:pt x="5975" y="17733"/>
                </a:lnTo>
                <a:lnTo>
                  <a:pt x="5945" y="17757"/>
                </a:lnTo>
                <a:close/>
                <a:moveTo>
                  <a:pt x="6190" y="18060"/>
                </a:moveTo>
                <a:lnTo>
                  <a:pt x="6117" y="17969"/>
                </a:lnTo>
                <a:lnTo>
                  <a:pt x="6147" y="17945"/>
                </a:lnTo>
                <a:lnTo>
                  <a:pt x="6220" y="18035"/>
                </a:lnTo>
                <a:lnTo>
                  <a:pt x="6190" y="18060"/>
                </a:lnTo>
                <a:close/>
                <a:moveTo>
                  <a:pt x="6313" y="18211"/>
                </a:moveTo>
                <a:lnTo>
                  <a:pt x="6239" y="18120"/>
                </a:lnTo>
                <a:lnTo>
                  <a:pt x="6269" y="18096"/>
                </a:lnTo>
                <a:lnTo>
                  <a:pt x="6343" y="18187"/>
                </a:lnTo>
                <a:lnTo>
                  <a:pt x="6313" y="18211"/>
                </a:lnTo>
                <a:close/>
                <a:moveTo>
                  <a:pt x="6435" y="18362"/>
                </a:moveTo>
                <a:lnTo>
                  <a:pt x="6362" y="18272"/>
                </a:lnTo>
                <a:lnTo>
                  <a:pt x="6392" y="18247"/>
                </a:lnTo>
                <a:lnTo>
                  <a:pt x="6465" y="18338"/>
                </a:lnTo>
                <a:lnTo>
                  <a:pt x="6435" y="18362"/>
                </a:lnTo>
                <a:close/>
                <a:moveTo>
                  <a:pt x="6558" y="18514"/>
                </a:moveTo>
                <a:lnTo>
                  <a:pt x="6484" y="18423"/>
                </a:lnTo>
                <a:lnTo>
                  <a:pt x="6514" y="18399"/>
                </a:lnTo>
                <a:lnTo>
                  <a:pt x="6588" y="18489"/>
                </a:lnTo>
                <a:lnTo>
                  <a:pt x="6558" y="18514"/>
                </a:lnTo>
                <a:close/>
                <a:moveTo>
                  <a:pt x="6680" y="18665"/>
                </a:moveTo>
                <a:lnTo>
                  <a:pt x="6607" y="18574"/>
                </a:lnTo>
                <a:lnTo>
                  <a:pt x="6637" y="18550"/>
                </a:lnTo>
                <a:lnTo>
                  <a:pt x="6710" y="18641"/>
                </a:lnTo>
                <a:lnTo>
                  <a:pt x="6680" y="18665"/>
                </a:lnTo>
                <a:close/>
                <a:moveTo>
                  <a:pt x="6803" y="18816"/>
                </a:moveTo>
                <a:lnTo>
                  <a:pt x="6729" y="18726"/>
                </a:lnTo>
                <a:lnTo>
                  <a:pt x="6759" y="18701"/>
                </a:lnTo>
                <a:lnTo>
                  <a:pt x="6833" y="18792"/>
                </a:lnTo>
                <a:lnTo>
                  <a:pt x="6803" y="18816"/>
                </a:lnTo>
                <a:close/>
                <a:moveTo>
                  <a:pt x="6925" y="18968"/>
                </a:moveTo>
                <a:lnTo>
                  <a:pt x="6852" y="18877"/>
                </a:lnTo>
                <a:lnTo>
                  <a:pt x="6882" y="18852"/>
                </a:lnTo>
                <a:lnTo>
                  <a:pt x="6955" y="18943"/>
                </a:lnTo>
                <a:lnTo>
                  <a:pt x="6925" y="18968"/>
                </a:lnTo>
                <a:close/>
                <a:moveTo>
                  <a:pt x="7048" y="19119"/>
                </a:moveTo>
                <a:lnTo>
                  <a:pt x="6974" y="19028"/>
                </a:lnTo>
                <a:lnTo>
                  <a:pt x="7004" y="19004"/>
                </a:lnTo>
                <a:lnTo>
                  <a:pt x="7078" y="19094"/>
                </a:lnTo>
                <a:lnTo>
                  <a:pt x="7048" y="19119"/>
                </a:lnTo>
                <a:close/>
                <a:moveTo>
                  <a:pt x="7170" y="19270"/>
                </a:moveTo>
                <a:lnTo>
                  <a:pt x="7097" y="19179"/>
                </a:lnTo>
                <a:lnTo>
                  <a:pt x="7127" y="19155"/>
                </a:lnTo>
                <a:lnTo>
                  <a:pt x="7200" y="19246"/>
                </a:lnTo>
                <a:lnTo>
                  <a:pt x="7170" y="19270"/>
                </a:lnTo>
                <a:close/>
                <a:moveTo>
                  <a:pt x="7293" y="19421"/>
                </a:moveTo>
                <a:lnTo>
                  <a:pt x="7219" y="19331"/>
                </a:lnTo>
                <a:lnTo>
                  <a:pt x="7250" y="19306"/>
                </a:lnTo>
                <a:lnTo>
                  <a:pt x="7323" y="19397"/>
                </a:lnTo>
                <a:lnTo>
                  <a:pt x="7293" y="19421"/>
                </a:lnTo>
                <a:close/>
                <a:moveTo>
                  <a:pt x="7415" y="19573"/>
                </a:moveTo>
                <a:lnTo>
                  <a:pt x="7342" y="19482"/>
                </a:lnTo>
                <a:lnTo>
                  <a:pt x="7372" y="19458"/>
                </a:lnTo>
                <a:lnTo>
                  <a:pt x="7446" y="19548"/>
                </a:lnTo>
                <a:lnTo>
                  <a:pt x="7415" y="19573"/>
                </a:lnTo>
                <a:close/>
                <a:moveTo>
                  <a:pt x="7538" y="19724"/>
                </a:moveTo>
                <a:lnTo>
                  <a:pt x="7464" y="19633"/>
                </a:lnTo>
                <a:lnTo>
                  <a:pt x="7495" y="19609"/>
                </a:lnTo>
                <a:lnTo>
                  <a:pt x="7568" y="19700"/>
                </a:lnTo>
                <a:lnTo>
                  <a:pt x="7538" y="19724"/>
                </a:lnTo>
                <a:close/>
                <a:moveTo>
                  <a:pt x="7660" y="19875"/>
                </a:moveTo>
                <a:lnTo>
                  <a:pt x="7587" y="19785"/>
                </a:lnTo>
                <a:lnTo>
                  <a:pt x="7617" y="19760"/>
                </a:lnTo>
                <a:lnTo>
                  <a:pt x="7691" y="19851"/>
                </a:lnTo>
                <a:lnTo>
                  <a:pt x="7660" y="19875"/>
                </a:lnTo>
                <a:close/>
                <a:moveTo>
                  <a:pt x="7783" y="20027"/>
                </a:moveTo>
                <a:lnTo>
                  <a:pt x="7710" y="19936"/>
                </a:lnTo>
                <a:lnTo>
                  <a:pt x="7740" y="19911"/>
                </a:lnTo>
                <a:lnTo>
                  <a:pt x="7813" y="20002"/>
                </a:lnTo>
                <a:lnTo>
                  <a:pt x="7783" y="20027"/>
                </a:lnTo>
                <a:close/>
                <a:moveTo>
                  <a:pt x="7906" y="20178"/>
                </a:moveTo>
                <a:lnTo>
                  <a:pt x="7832" y="20087"/>
                </a:lnTo>
                <a:lnTo>
                  <a:pt x="7862" y="20063"/>
                </a:lnTo>
                <a:lnTo>
                  <a:pt x="7936" y="20153"/>
                </a:lnTo>
                <a:lnTo>
                  <a:pt x="7906" y="20178"/>
                </a:lnTo>
                <a:close/>
                <a:moveTo>
                  <a:pt x="8028" y="20329"/>
                </a:moveTo>
                <a:lnTo>
                  <a:pt x="7955" y="20238"/>
                </a:lnTo>
                <a:lnTo>
                  <a:pt x="7985" y="20214"/>
                </a:lnTo>
                <a:lnTo>
                  <a:pt x="8058" y="20305"/>
                </a:lnTo>
                <a:lnTo>
                  <a:pt x="8028" y="20329"/>
                </a:lnTo>
                <a:close/>
                <a:moveTo>
                  <a:pt x="8151" y="20481"/>
                </a:moveTo>
                <a:lnTo>
                  <a:pt x="8077" y="20390"/>
                </a:lnTo>
                <a:lnTo>
                  <a:pt x="8107" y="20365"/>
                </a:lnTo>
                <a:lnTo>
                  <a:pt x="8181" y="20456"/>
                </a:lnTo>
                <a:lnTo>
                  <a:pt x="8151" y="20481"/>
                </a:lnTo>
                <a:close/>
                <a:moveTo>
                  <a:pt x="8273" y="20632"/>
                </a:moveTo>
                <a:lnTo>
                  <a:pt x="8200" y="20541"/>
                </a:lnTo>
                <a:lnTo>
                  <a:pt x="8230" y="20517"/>
                </a:lnTo>
                <a:lnTo>
                  <a:pt x="8303" y="20607"/>
                </a:lnTo>
                <a:lnTo>
                  <a:pt x="8273" y="20632"/>
                </a:lnTo>
                <a:close/>
                <a:moveTo>
                  <a:pt x="8396" y="20783"/>
                </a:moveTo>
                <a:lnTo>
                  <a:pt x="8322" y="20692"/>
                </a:lnTo>
                <a:lnTo>
                  <a:pt x="8352" y="20668"/>
                </a:lnTo>
                <a:lnTo>
                  <a:pt x="8426" y="20759"/>
                </a:lnTo>
                <a:lnTo>
                  <a:pt x="8396" y="20783"/>
                </a:lnTo>
                <a:close/>
                <a:moveTo>
                  <a:pt x="8518" y="20934"/>
                </a:moveTo>
                <a:lnTo>
                  <a:pt x="8445" y="20844"/>
                </a:lnTo>
                <a:lnTo>
                  <a:pt x="8475" y="20819"/>
                </a:lnTo>
                <a:lnTo>
                  <a:pt x="8548" y="20910"/>
                </a:lnTo>
                <a:lnTo>
                  <a:pt x="8518" y="20934"/>
                </a:lnTo>
                <a:close/>
                <a:moveTo>
                  <a:pt x="8641" y="21086"/>
                </a:moveTo>
                <a:lnTo>
                  <a:pt x="8567" y="20995"/>
                </a:lnTo>
                <a:lnTo>
                  <a:pt x="8597" y="20970"/>
                </a:lnTo>
                <a:lnTo>
                  <a:pt x="8671" y="21061"/>
                </a:lnTo>
                <a:lnTo>
                  <a:pt x="8641" y="21086"/>
                </a:lnTo>
                <a:close/>
                <a:moveTo>
                  <a:pt x="8763" y="21237"/>
                </a:moveTo>
                <a:lnTo>
                  <a:pt x="8690" y="21146"/>
                </a:lnTo>
                <a:lnTo>
                  <a:pt x="8720" y="21122"/>
                </a:lnTo>
                <a:lnTo>
                  <a:pt x="8793" y="21213"/>
                </a:lnTo>
                <a:lnTo>
                  <a:pt x="8763" y="21237"/>
                </a:lnTo>
                <a:close/>
                <a:moveTo>
                  <a:pt x="8886" y="21388"/>
                </a:moveTo>
                <a:lnTo>
                  <a:pt x="8812" y="21298"/>
                </a:lnTo>
                <a:lnTo>
                  <a:pt x="8842" y="21273"/>
                </a:lnTo>
                <a:lnTo>
                  <a:pt x="8916" y="21364"/>
                </a:lnTo>
                <a:lnTo>
                  <a:pt x="8886" y="21388"/>
                </a:lnTo>
                <a:close/>
                <a:moveTo>
                  <a:pt x="9008" y="21540"/>
                </a:moveTo>
                <a:lnTo>
                  <a:pt x="8935" y="21449"/>
                </a:lnTo>
                <a:lnTo>
                  <a:pt x="8965" y="21424"/>
                </a:lnTo>
                <a:lnTo>
                  <a:pt x="9038" y="21515"/>
                </a:lnTo>
                <a:lnTo>
                  <a:pt x="9008" y="21540"/>
                </a:lnTo>
                <a:close/>
                <a:moveTo>
                  <a:pt x="9131" y="21691"/>
                </a:moveTo>
                <a:lnTo>
                  <a:pt x="9057" y="21600"/>
                </a:lnTo>
                <a:lnTo>
                  <a:pt x="9088" y="21576"/>
                </a:lnTo>
                <a:lnTo>
                  <a:pt x="9161" y="21666"/>
                </a:lnTo>
                <a:lnTo>
                  <a:pt x="9131" y="21691"/>
                </a:lnTo>
                <a:close/>
                <a:moveTo>
                  <a:pt x="9253" y="21842"/>
                </a:moveTo>
                <a:lnTo>
                  <a:pt x="9180" y="21751"/>
                </a:lnTo>
                <a:lnTo>
                  <a:pt x="9210" y="21727"/>
                </a:lnTo>
                <a:lnTo>
                  <a:pt x="9284" y="21818"/>
                </a:lnTo>
                <a:lnTo>
                  <a:pt x="9253" y="21842"/>
                </a:lnTo>
                <a:close/>
                <a:moveTo>
                  <a:pt x="9376" y="21993"/>
                </a:moveTo>
                <a:lnTo>
                  <a:pt x="9302" y="21903"/>
                </a:lnTo>
                <a:lnTo>
                  <a:pt x="9333" y="21878"/>
                </a:lnTo>
                <a:lnTo>
                  <a:pt x="9406" y="21969"/>
                </a:lnTo>
                <a:lnTo>
                  <a:pt x="9376" y="21993"/>
                </a:lnTo>
                <a:close/>
                <a:moveTo>
                  <a:pt x="9499" y="22145"/>
                </a:moveTo>
                <a:lnTo>
                  <a:pt x="9425" y="22054"/>
                </a:lnTo>
                <a:lnTo>
                  <a:pt x="9455" y="22030"/>
                </a:lnTo>
                <a:lnTo>
                  <a:pt x="9529" y="22120"/>
                </a:lnTo>
                <a:lnTo>
                  <a:pt x="9499" y="22145"/>
                </a:lnTo>
                <a:close/>
                <a:moveTo>
                  <a:pt x="9621" y="22296"/>
                </a:moveTo>
                <a:lnTo>
                  <a:pt x="9548" y="22205"/>
                </a:lnTo>
                <a:lnTo>
                  <a:pt x="9578" y="22181"/>
                </a:lnTo>
                <a:lnTo>
                  <a:pt x="9651" y="22272"/>
                </a:lnTo>
                <a:lnTo>
                  <a:pt x="9621" y="22296"/>
                </a:lnTo>
                <a:close/>
                <a:moveTo>
                  <a:pt x="9744" y="22447"/>
                </a:moveTo>
                <a:lnTo>
                  <a:pt x="9670" y="22357"/>
                </a:lnTo>
                <a:lnTo>
                  <a:pt x="9700" y="22332"/>
                </a:lnTo>
                <a:lnTo>
                  <a:pt x="9774" y="22423"/>
                </a:lnTo>
                <a:lnTo>
                  <a:pt x="9744" y="22447"/>
                </a:lnTo>
                <a:close/>
                <a:moveTo>
                  <a:pt x="9866" y="22599"/>
                </a:moveTo>
                <a:lnTo>
                  <a:pt x="9793" y="22508"/>
                </a:lnTo>
                <a:lnTo>
                  <a:pt x="9823" y="22483"/>
                </a:lnTo>
                <a:lnTo>
                  <a:pt x="9896" y="22574"/>
                </a:lnTo>
                <a:lnTo>
                  <a:pt x="9866" y="22599"/>
                </a:lnTo>
                <a:close/>
                <a:moveTo>
                  <a:pt x="9989" y="22750"/>
                </a:moveTo>
                <a:lnTo>
                  <a:pt x="9915" y="22659"/>
                </a:lnTo>
                <a:lnTo>
                  <a:pt x="9945" y="22635"/>
                </a:lnTo>
                <a:lnTo>
                  <a:pt x="10019" y="22725"/>
                </a:lnTo>
                <a:lnTo>
                  <a:pt x="9989" y="22750"/>
                </a:lnTo>
                <a:close/>
                <a:moveTo>
                  <a:pt x="10111" y="22901"/>
                </a:moveTo>
                <a:lnTo>
                  <a:pt x="10038" y="22810"/>
                </a:lnTo>
                <a:lnTo>
                  <a:pt x="10068" y="22786"/>
                </a:lnTo>
                <a:lnTo>
                  <a:pt x="10141" y="22877"/>
                </a:lnTo>
                <a:lnTo>
                  <a:pt x="10111" y="22901"/>
                </a:lnTo>
                <a:close/>
                <a:moveTo>
                  <a:pt x="10234" y="23052"/>
                </a:moveTo>
                <a:lnTo>
                  <a:pt x="10160" y="22962"/>
                </a:lnTo>
                <a:lnTo>
                  <a:pt x="10190" y="22937"/>
                </a:lnTo>
                <a:lnTo>
                  <a:pt x="10264" y="23028"/>
                </a:lnTo>
                <a:lnTo>
                  <a:pt x="10234" y="23052"/>
                </a:lnTo>
                <a:close/>
                <a:moveTo>
                  <a:pt x="10356" y="23204"/>
                </a:moveTo>
                <a:lnTo>
                  <a:pt x="10283" y="23113"/>
                </a:lnTo>
                <a:lnTo>
                  <a:pt x="10313" y="23089"/>
                </a:lnTo>
                <a:lnTo>
                  <a:pt x="10386" y="23179"/>
                </a:lnTo>
                <a:lnTo>
                  <a:pt x="10356" y="23204"/>
                </a:lnTo>
                <a:close/>
                <a:moveTo>
                  <a:pt x="21000" y="25143"/>
                </a:moveTo>
                <a:lnTo>
                  <a:pt x="21000" y="25086"/>
                </a:lnTo>
                <a:lnTo>
                  <a:pt x="20989" y="25074"/>
                </a:lnTo>
                <a:lnTo>
                  <a:pt x="20960" y="25100"/>
                </a:lnTo>
                <a:lnTo>
                  <a:pt x="21000" y="25143"/>
                </a:lnTo>
                <a:close/>
                <a:moveTo>
                  <a:pt x="19691" y="23723"/>
                </a:moveTo>
                <a:lnTo>
                  <a:pt x="19610" y="23636"/>
                </a:lnTo>
                <a:lnTo>
                  <a:pt x="19639" y="23609"/>
                </a:lnTo>
                <a:lnTo>
                  <a:pt x="19719" y="23697"/>
                </a:lnTo>
                <a:lnTo>
                  <a:pt x="19691" y="23723"/>
                </a:lnTo>
                <a:close/>
                <a:moveTo>
                  <a:pt x="19826" y="23870"/>
                </a:moveTo>
                <a:lnTo>
                  <a:pt x="19745" y="23782"/>
                </a:lnTo>
                <a:lnTo>
                  <a:pt x="19774" y="23756"/>
                </a:lnTo>
                <a:lnTo>
                  <a:pt x="19854" y="23843"/>
                </a:lnTo>
                <a:lnTo>
                  <a:pt x="19826" y="23870"/>
                </a:lnTo>
                <a:close/>
                <a:moveTo>
                  <a:pt x="19961" y="24016"/>
                </a:moveTo>
                <a:lnTo>
                  <a:pt x="19880" y="23929"/>
                </a:lnTo>
                <a:lnTo>
                  <a:pt x="19909" y="23902"/>
                </a:lnTo>
                <a:lnTo>
                  <a:pt x="19989" y="23990"/>
                </a:lnTo>
                <a:lnTo>
                  <a:pt x="19961" y="24016"/>
                </a:lnTo>
                <a:close/>
                <a:moveTo>
                  <a:pt x="20096" y="24162"/>
                </a:moveTo>
                <a:lnTo>
                  <a:pt x="20015" y="24075"/>
                </a:lnTo>
                <a:lnTo>
                  <a:pt x="20044" y="24049"/>
                </a:lnTo>
                <a:lnTo>
                  <a:pt x="20124" y="24136"/>
                </a:lnTo>
                <a:lnTo>
                  <a:pt x="20096" y="24162"/>
                </a:lnTo>
                <a:close/>
                <a:moveTo>
                  <a:pt x="20231" y="24309"/>
                </a:moveTo>
                <a:lnTo>
                  <a:pt x="20150" y="24221"/>
                </a:lnTo>
                <a:lnTo>
                  <a:pt x="20179" y="24195"/>
                </a:lnTo>
                <a:lnTo>
                  <a:pt x="20259" y="24283"/>
                </a:lnTo>
                <a:lnTo>
                  <a:pt x="20231" y="24309"/>
                </a:lnTo>
                <a:close/>
                <a:moveTo>
                  <a:pt x="20366" y="24455"/>
                </a:moveTo>
                <a:lnTo>
                  <a:pt x="20285" y="24368"/>
                </a:lnTo>
                <a:lnTo>
                  <a:pt x="20314" y="24342"/>
                </a:lnTo>
                <a:lnTo>
                  <a:pt x="20394" y="24429"/>
                </a:lnTo>
                <a:lnTo>
                  <a:pt x="20366" y="24455"/>
                </a:lnTo>
                <a:close/>
                <a:moveTo>
                  <a:pt x="20501" y="24602"/>
                </a:moveTo>
                <a:lnTo>
                  <a:pt x="20420" y="24514"/>
                </a:lnTo>
                <a:lnTo>
                  <a:pt x="20449" y="24488"/>
                </a:lnTo>
                <a:lnTo>
                  <a:pt x="20529" y="24576"/>
                </a:lnTo>
                <a:lnTo>
                  <a:pt x="20501" y="24602"/>
                </a:lnTo>
                <a:close/>
                <a:moveTo>
                  <a:pt x="20636" y="24748"/>
                </a:moveTo>
                <a:lnTo>
                  <a:pt x="20555" y="24661"/>
                </a:lnTo>
                <a:lnTo>
                  <a:pt x="20584" y="24635"/>
                </a:lnTo>
                <a:lnTo>
                  <a:pt x="20664" y="24722"/>
                </a:lnTo>
                <a:lnTo>
                  <a:pt x="20636" y="24748"/>
                </a:lnTo>
                <a:close/>
                <a:moveTo>
                  <a:pt x="20771" y="24895"/>
                </a:moveTo>
                <a:lnTo>
                  <a:pt x="20690" y="24807"/>
                </a:lnTo>
                <a:lnTo>
                  <a:pt x="20719" y="24781"/>
                </a:lnTo>
                <a:lnTo>
                  <a:pt x="20799" y="24869"/>
                </a:lnTo>
                <a:lnTo>
                  <a:pt x="20771" y="24895"/>
                </a:lnTo>
                <a:close/>
                <a:moveTo>
                  <a:pt x="20906" y="25041"/>
                </a:moveTo>
                <a:lnTo>
                  <a:pt x="20825" y="24954"/>
                </a:lnTo>
                <a:lnTo>
                  <a:pt x="20854" y="24928"/>
                </a:lnTo>
                <a:lnTo>
                  <a:pt x="20934" y="25015"/>
                </a:lnTo>
                <a:lnTo>
                  <a:pt x="20906" y="25041"/>
                </a:lnTo>
                <a:close/>
                <a:moveTo>
                  <a:pt x="19232" y="15889"/>
                </a:moveTo>
                <a:lnTo>
                  <a:pt x="19229" y="15800"/>
                </a:lnTo>
                <a:cubicBezTo>
                  <a:pt x="19212" y="15800"/>
                  <a:pt x="19195" y="15797"/>
                  <a:pt x="19179" y="15793"/>
                </a:cubicBezTo>
                <a:lnTo>
                  <a:pt x="19153" y="15859"/>
                </a:lnTo>
                <a:lnTo>
                  <a:pt x="19117" y="15845"/>
                </a:lnTo>
                <a:lnTo>
                  <a:pt x="19142" y="15781"/>
                </a:lnTo>
                <a:cubicBezTo>
                  <a:pt x="19059" y="15745"/>
                  <a:pt x="19000" y="15662"/>
                  <a:pt x="19000" y="15565"/>
                </a:cubicBezTo>
                <a:cubicBezTo>
                  <a:pt x="19000" y="15500"/>
                  <a:pt x="19027" y="15441"/>
                  <a:pt x="19070" y="15398"/>
                </a:cubicBezTo>
                <a:lnTo>
                  <a:pt x="19014" y="15332"/>
                </a:lnTo>
                <a:lnTo>
                  <a:pt x="19043" y="15307"/>
                </a:lnTo>
                <a:lnTo>
                  <a:pt x="19099" y="15373"/>
                </a:lnTo>
                <a:cubicBezTo>
                  <a:pt x="19138" y="15346"/>
                  <a:pt x="19184" y="15330"/>
                  <a:pt x="19235" y="15330"/>
                </a:cubicBezTo>
                <a:cubicBezTo>
                  <a:pt x="19301" y="15330"/>
                  <a:pt x="19361" y="15358"/>
                  <a:pt x="19404" y="15402"/>
                </a:cubicBezTo>
                <a:lnTo>
                  <a:pt x="19466" y="15353"/>
                </a:lnTo>
                <a:lnTo>
                  <a:pt x="19490" y="15384"/>
                </a:lnTo>
                <a:lnTo>
                  <a:pt x="19429" y="15432"/>
                </a:lnTo>
                <a:cubicBezTo>
                  <a:pt x="19455" y="15470"/>
                  <a:pt x="19470" y="15516"/>
                  <a:pt x="19470" y="15565"/>
                </a:cubicBezTo>
                <a:cubicBezTo>
                  <a:pt x="19470" y="15594"/>
                  <a:pt x="19465" y="15622"/>
                  <a:pt x="19455" y="15648"/>
                </a:cubicBezTo>
                <a:lnTo>
                  <a:pt x="19537" y="15685"/>
                </a:lnTo>
                <a:lnTo>
                  <a:pt x="19521" y="15720"/>
                </a:lnTo>
                <a:lnTo>
                  <a:pt x="19438" y="15683"/>
                </a:lnTo>
                <a:cubicBezTo>
                  <a:pt x="19403" y="15744"/>
                  <a:pt x="19340" y="15788"/>
                  <a:pt x="19268" y="15798"/>
                </a:cubicBezTo>
                <a:lnTo>
                  <a:pt x="19270" y="15888"/>
                </a:lnTo>
                <a:lnTo>
                  <a:pt x="19232" y="15889"/>
                </a:lnTo>
                <a:close/>
                <a:moveTo>
                  <a:pt x="19237" y="16084"/>
                </a:moveTo>
                <a:lnTo>
                  <a:pt x="19234" y="15967"/>
                </a:lnTo>
                <a:lnTo>
                  <a:pt x="19273" y="15966"/>
                </a:lnTo>
                <a:lnTo>
                  <a:pt x="19276" y="16083"/>
                </a:lnTo>
                <a:lnTo>
                  <a:pt x="19237" y="16084"/>
                </a:lnTo>
                <a:close/>
                <a:moveTo>
                  <a:pt x="19243" y="16278"/>
                </a:moveTo>
                <a:lnTo>
                  <a:pt x="19239" y="16162"/>
                </a:lnTo>
                <a:lnTo>
                  <a:pt x="19278" y="16161"/>
                </a:lnTo>
                <a:lnTo>
                  <a:pt x="19282" y="16277"/>
                </a:lnTo>
                <a:lnTo>
                  <a:pt x="19243" y="16278"/>
                </a:lnTo>
                <a:close/>
                <a:moveTo>
                  <a:pt x="19248" y="16473"/>
                </a:moveTo>
                <a:lnTo>
                  <a:pt x="19245" y="16356"/>
                </a:lnTo>
                <a:lnTo>
                  <a:pt x="19284" y="16355"/>
                </a:lnTo>
                <a:lnTo>
                  <a:pt x="19287" y="16472"/>
                </a:lnTo>
                <a:lnTo>
                  <a:pt x="19248" y="16473"/>
                </a:lnTo>
                <a:close/>
                <a:moveTo>
                  <a:pt x="19254" y="16667"/>
                </a:moveTo>
                <a:lnTo>
                  <a:pt x="19251" y="16551"/>
                </a:lnTo>
                <a:lnTo>
                  <a:pt x="19289" y="16550"/>
                </a:lnTo>
                <a:lnTo>
                  <a:pt x="19293" y="16666"/>
                </a:lnTo>
                <a:lnTo>
                  <a:pt x="19254" y="16667"/>
                </a:lnTo>
                <a:close/>
                <a:moveTo>
                  <a:pt x="19260" y="16862"/>
                </a:moveTo>
                <a:lnTo>
                  <a:pt x="19256" y="16745"/>
                </a:lnTo>
                <a:lnTo>
                  <a:pt x="19295" y="16744"/>
                </a:lnTo>
                <a:lnTo>
                  <a:pt x="19298" y="16861"/>
                </a:lnTo>
                <a:lnTo>
                  <a:pt x="19260" y="16862"/>
                </a:lnTo>
                <a:close/>
                <a:moveTo>
                  <a:pt x="19265" y="17057"/>
                </a:moveTo>
                <a:lnTo>
                  <a:pt x="19262" y="16940"/>
                </a:lnTo>
                <a:lnTo>
                  <a:pt x="19301" y="16939"/>
                </a:lnTo>
                <a:lnTo>
                  <a:pt x="19304" y="17055"/>
                </a:lnTo>
                <a:lnTo>
                  <a:pt x="19265" y="17057"/>
                </a:lnTo>
                <a:close/>
                <a:moveTo>
                  <a:pt x="19271" y="17251"/>
                </a:moveTo>
                <a:lnTo>
                  <a:pt x="19267" y="17134"/>
                </a:lnTo>
                <a:lnTo>
                  <a:pt x="19306" y="17133"/>
                </a:lnTo>
                <a:lnTo>
                  <a:pt x="19310" y="17250"/>
                </a:lnTo>
                <a:lnTo>
                  <a:pt x="19271" y="17251"/>
                </a:lnTo>
                <a:close/>
                <a:moveTo>
                  <a:pt x="19276" y="17446"/>
                </a:moveTo>
                <a:lnTo>
                  <a:pt x="19273" y="17329"/>
                </a:lnTo>
                <a:lnTo>
                  <a:pt x="19312" y="17328"/>
                </a:lnTo>
                <a:lnTo>
                  <a:pt x="19315" y="17445"/>
                </a:lnTo>
                <a:lnTo>
                  <a:pt x="19276" y="17446"/>
                </a:lnTo>
                <a:close/>
                <a:moveTo>
                  <a:pt x="19282" y="17640"/>
                </a:moveTo>
                <a:lnTo>
                  <a:pt x="19279" y="17524"/>
                </a:lnTo>
                <a:lnTo>
                  <a:pt x="19318" y="17522"/>
                </a:lnTo>
                <a:lnTo>
                  <a:pt x="19321" y="17639"/>
                </a:lnTo>
                <a:lnTo>
                  <a:pt x="19282" y="17640"/>
                </a:lnTo>
                <a:close/>
                <a:moveTo>
                  <a:pt x="19288" y="17835"/>
                </a:moveTo>
                <a:lnTo>
                  <a:pt x="19284" y="17718"/>
                </a:lnTo>
                <a:lnTo>
                  <a:pt x="19323" y="17717"/>
                </a:lnTo>
                <a:lnTo>
                  <a:pt x="19326" y="17834"/>
                </a:lnTo>
                <a:lnTo>
                  <a:pt x="19288" y="17835"/>
                </a:lnTo>
                <a:close/>
                <a:moveTo>
                  <a:pt x="19293" y="18029"/>
                </a:moveTo>
                <a:lnTo>
                  <a:pt x="19290" y="17913"/>
                </a:lnTo>
                <a:lnTo>
                  <a:pt x="19329" y="17911"/>
                </a:lnTo>
                <a:lnTo>
                  <a:pt x="19332" y="18028"/>
                </a:lnTo>
                <a:lnTo>
                  <a:pt x="19293" y="18029"/>
                </a:lnTo>
                <a:close/>
                <a:moveTo>
                  <a:pt x="19299" y="18224"/>
                </a:moveTo>
                <a:lnTo>
                  <a:pt x="19296" y="18107"/>
                </a:lnTo>
                <a:lnTo>
                  <a:pt x="19334" y="18106"/>
                </a:lnTo>
                <a:lnTo>
                  <a:pt x="19338" y="18223"/>
                </a:lnTo>
                <a:lnTo>
                  <a:pt x="19299" y="18224"/>
                </a:lnTo>
                <a:close/>
                <a:moveTo>
                  <a:pt x="19305" y="18418"/>
                </a:moveTo>
                <a:lnTo>
                  <a:pt x="19301" y="18302"/>
                </a:lnTo>
                <a:lnTo>
                  <a:pt x="19340" y="18301"/>
                </a:lnTo>
                <a:lnTo>
                  <a:pt x="19343" y="18417"/>
                </a:lnTo>
                <a:lnTo>
                  <a:pt x="19305" y="18418"/>
                </a:lnTo>
                <a:close/>
                <a:moveTo>
                  <a:pt x="19310" y="18613"/>
                </a:moveTo>
                <a:lnTo>
                  <a:pt x="19307" y="18496"/>
                </a:lnTo>
                <a:lnTo>
                  <a:pt x="19346" y="18495"/>
                </a:lnTo>
                <a:lnTo>
                  <a:pt x="19349" y="18612"/>
                </a:lnTo>
                <a:lnTo>
                  <a:pt x="19310" y="18613"/>
                </a:lnTo>
                <a:close/>
                <a:moveTo>
                  <a:pt x="19316" y="18807"/>
                </a:moveTo>
                <a:lnTo>
                  <a:pt x="19312" y="18691"/>
                </a:lnTo>
                <a:lnTo>
                  <a:pt x="19351" y="18690"/>
                </a:lnTo>
                <a:lnTo>
                  <a:pt x="19355" y="18806"/>
                </a:lnTo>
                <a:lnTo>
                  <a:pt x="19316" y="18807"/>
                </a:lnTo>
                <a:close/>
                <a:moveTo>
                  <a:pt x="19321" y="19002"/>
                </a:moveTo>
                <a:lnTo>
                  <a:pt x="19318" y="18885"/>
                </a:lnTo>
                <a:lnTo>
                  <a:pt x="19357" y="18884"/>
                </a:lnTo>
                <a:lnTo>
                  <a:pt x="19360" y="19001"/>
                </a:lnTo>
                <a:lnTo>
                  <a:pt x="19321" y="19002"/>
                </a:lnTo>
                <a:close/>
                <a:moveTo>
                  <a:pt x="19327" y="19197"/>
                </a:moveTo>
                <a:lnTo>
                  <a:pt x="19324" y="19080"/>
                </a:lnTo>
                <a:lnTo>
                  <a:pt x="19362" y="19079"/>
                </a:lnTo>
                <a:lnTo>
                  <a:pt x="19366" y="19195"/>
                </a:lnTo>
                <a:lnTo>
                  <a:pt x="19327" y="19197"/>
                </a:lnTo>
                <a:close/>
                <a:moveTo>
                  <a:pt x="19333" y="19391"/>
                </a:moveTo>
                <a:lnTo>
                  <a:pt x="19329" y="19274"/>
                </a:lnTo>
                <a:lnTo>
                  <a:pt x="19368" y="19273"/>
                </a:lnTo>
                <a:lnTo>
                  <a:pt x="19371" y="19390"/>
                </a:lnTo>
                <a:lnTo>
                  <a:pt x="19333" y="19391"/>
                </a:lnTo>
                <a:close/>
                <a:moveTo>
                  <a:pt x="19338" y="19586"/>
                </a:moveTo>
                <a:lnTo>
                  <a:pt x="19335" y="19469"/>
                </a:lnTo>
                <a:lnTo>
                  <a:pt x="19374" y="19468"/>
                </a:lnTo>
                <a:lnTo>
                  <a:pt x="19377" y="19584"/>
                </a:lnTo>
                <a:lnTo>
                  <a:pt x="19338" y="19586"/>
                </a:lnTo>
                <a:close/>
                <a:moveTo>
                  <a:pt x="19344" y="19780"/>
                </a:moveTo>
                <a:lnTo>
                  <a:pt x="19340" y="19663"/>
                </a:lnTo>
                <a:lnTo>
                  <a:pt x="19379" y="19662"/>
                </a:lnTo>
                <a:lnTo>
                  <a:pt x="19383" y="19779"/>
                </a:lnTo>
                <a:lnTo>
                  <a:pt x="19344" y="19780"/>
                </a:lnTo>
                <a:close/>
                <a:moveTo>
                  <a:pt x="19349" y="19975"/>
                </a:moveTo>
                <a:lnTo>
                  <a:pt x="19346" y="19858"/>
                </a:lnTo>
                <a:lnTo>
                  <a:pt x="19385" y="19857"/>
                </a:lnTo>
                <a:lnTo>
                  <a:pt x="19388" y="19974"/>
                </a:lnTo>
                <a:lnTo>
                  <a:pt x="19349" y="19975"/>
                </a:lnTo>
                <a:close/>
                <a:moveTo>
                  <a:pt x="19355" y="20169"/>
                </a:moveTo>
                <a:lnTo>
                  <a:pt x="19352" y="20053"/>
                </a:lnTo>
                <a:lnTo>
                  <a:pt x="19391" y="20051"/>
                </a:lnTo>
                <a:lnTo>
                  <a:pt x="19394" y="20168"/>
                </a:lnTo>
                <a:lnTo>
                  <a:pt x="19355" y="20169"/>
                </a:lnTo>
                <a:close/>
                <a:moveTo>
                  <a:pt x="19361" y="20364"/>
                </a:moveTo>
                <a:lnTo>
                  <a:pt x="19357" y="20247"/>
                </a:lnTo>
                <a:lnTo>
                  <a:pt x="19396" y="20246"/>
                </a:lnTo>
                <a:lnTo>
                  <a:pt x="19400" y="20363"/>
                </a:lnTo>
                <a:lnTo>
                  <a:pt x="19361" y="20364"/>
                </a:lnTo>
                <a:close/>
                <a:moveTo>
                  <a:pt x="19366" y="20558"/>
                </a:moveTo>
                <a:lnTo>
                  <a:pt x="19363" y="20442"/>
                </a:lnTo>
                <a:lnTo>
                  <a:pt x="19402" y="20441"/>
                </a:lnTo>
                <a:lnTo>
                  <a:pt x="19405" y="20557"/>
                </a:lnTo>
                <a:lnTo>
                  <a:pt x="19366" y="20558"/>
                </a:lnTo>
                <a:close/>
                <a:moveTo>
                  <a:pt x="19372" y="20753"/>
                </a:moveTo>
                <a:lnTo>
                  <a:pt x="19369" y="20636"/>
                </a:lnTo>
                <a:lnTo>
                  <a:pt x="19407" y="20635"/>
                </a:lnTo>
                <a:lnTo>
                  <a:pt x="19411" y="20752"/>
                </a:lnTo>
                <a:lnTo>
                  <a:pt x="19372" y="20753"/>
                </a:lnTo>
                <a:close/>
                <a:moveTo>
                  <a:pt x="19378" y="20947"/>
                </a:moveTo>
                <a:lnTo>
                  <a:pt x="19374" y="20831"/>
                </a:lnTo>
                <a:lnTo>
                  <a:pt x="19413" y="20830"/>
                </a:lnTo>
                <a:lnTo>
                  <a:pt x="19416" y="20946"/>
                </a:lnTo>
                <a:lnTo>
                  <a:pt x="19378" y="20947"/>
                </a:lnTo>
                <a:close/>
                <a:moveTo>
                  <a:pt x="19383" y="21142"/>
                </a:moveTo>
                <a:lnTo>
                  <a:pt x="19380" y="21025"/>
                </a:lnTo>
                <a:lnTo>
                  <a:pt x="19419" y="21024"/>
                </a:lnTo>
                <a:lnTo>
                  <a:pt x="19422" y="21141"/>
                </a:lnTo>
                <a:lnTo>
                  <a:pt x="19383" y="21142"/>
                </a:lnTo>
                <a:close/>
                <a:moveTo>
                  <a:pt x="19389" y="21336"/>
                </a:moveTo>
                <a:lnTo>
                  <a:pt x="19385" y="21220"/>
                </a:lnTo>
                <a:lnTo>
                  <a:pt x="19424" y="21219"/>
                </a:lnTo>
                <a:lnTo>
                  <a:pt x="19428" y="21335"/>
                </a:lnTo>
                <a:lnTo>
                  <a:pt x="19389" y="21336"/>
                </a:lnTo>
                <a:close/>
                <a:moveTo>
                  <a:pt x="19394" y="21531"/>
                </a:moveTo>
                <a:lnTo>
                  <a:pt x="19391" y="21414"/>
                </a:lnTo>
                <a:lnTo>
                  <a:pt x="19430" y="21413"/>
                </a:lnTo>
                <a:lnTo>
                  <a:pt x="19433" y="21530"/>
                </a:lnTo>
                <a:lnTo>
                  <a:pt x="19394" y="21531"/>
                </a:lnTo>
                <a:close/>
                <a:moveTo>
                  <a:pt x="19400" y="21726"/>
                </a:moveTo>
                <a:lnTo>
                  <a:pt x="19397" y="21609"/>
                </a:lnTo>
                <a:lnTo>
                  <a:pt x="19435" y="21608"/>
                </a:lnTo>
                <a:lnTo>
                  <a:pt x="19439" y="21724"/>
                </a:lnTo>
                <a:lnTo>
                  <a:pt x="19400" y="21726"/>
                </a:lnTo>
                <a:close/>
                <a:moveTo>
                  <a:pt x="19406" y="21920"/>
                </a:moveTo>
                <a:lnTo>
                  <a:pt x="19402" y="21803"/>
                </a:lnTo>
                <a:lnTo>
                  <a:pt x="19441" y="21802"/>
                </a:lnTo>
                <a:lnTo>
                  <a:pt x="19444" y="21919"/>
                </a:lnTo>
                <a:lnTo>
                  <a:pt x="19406" y="21920"/>
                </a:lnTo>
                <a:close/>
                <a:moveTo>
                  <a:pt x="19411" y="22115"/>
                </a:moveTo>
                <a:lnTo>
                  <a:pt x="19408" y="21998"/>
                </a:lnTo>
                <a:lnTo>
                  <a:pt x="19447" y="21997"/>
                </a:lnTo>
                <a:lnTo>
                  <a:pt x="19450" y="22114"/>
                </a:lnTo>
                <a:lnTo>
                  <a:pt x="19411" y="22115"/>
                </a:lnTo>
                <a:close/>
                <a:moveTo>
                  <a:pt x="19417" y="22309"/>
                </a:moveTo>
                <a:lnTo>
                  <a:pt x="19414" y="22193"/>
                </a:lnTo>
                <a:lnTo>
                  <a:pt x="19452" y="22191"/>
                </a:lnTo>
                <a:lnTo>
                  <a:pt x="19456" y="22308"/>
                </a:lnTo>
                <a:lnTo>
                  <a:pt x="19417" y="22309"/>
                </a:lnTo>
                <a:close/>
                <a:moveTo>
                  <a:pt x="19423" y="22504"/>
                </a:moveTo>
                <a:lnTo>
                  <a:pt x="19419" y="22387"/>
                </a:lnTo>
                <a:lnTo>
                  <a:pt x="19458" y="22386"/>
                </a:lnTo>
                <a:lnTo>
                  <a:pt x="19461" y="22503"/>
                </a:lnTo>
                <a:lnTo>
                  <a:pt x="19423" y="22504"/>
                </a:lnTo>
                <a:close/>
                <a:moveTo>
                  <a:pt x="19428" y="22698"/>
                </a:moveTo>
                <a:lnTo>
                  <a:pt x="19425" y="22582"/>
                </a:lnTo>
                <a:lnTo>
                  <a:pt x="19464" y="22580"/>
                </a:lnTo>
                <a:lnTo>
                  <a:pt x="19467" y="22697"/>
                </a:lnTo>
                <a:lnTo>
                  <a:pt x="19428" y="22698"/>
                </a:lnTo>
                <a:close/>
                <a:moveTo>
                  <a:pt x="19434" y="22893"/>
                </a:moveTo>
                <a:lnTo>
                  <a:pt x="19430" y="22776"/>
                </a:lnTo>
                <a:lnTo>
                  <a:pt x="19469" y="22775"/>
                </a:lnTo>
                <a:lnTo>
                  <a:pt x="19473" y="22892"/>
                </a:lnTo>
                <a:lnTo>
                  <a:pt x="19434" y="22893"/>
                </a:lnTo>
                <a:close/>
                <a:moveTo>
                  <a:pt x="19439" y="23087"/>
                </a:moveTo>
                <a:lnTo>
                  <a:pt x="19436" y="22971"/>
                </a:lnTo>
                <a:lnTo>
                  <a:pt x="19475" y="22970"/>
                </a:lnTo>
                <a:lnTo>
                  <a:pt x="19478" y="23086"/>
                </a:lnTo>
                <a:lnTo>
                  <a:pt x="19439" y="23087"/>
                </a:lnTo>
                <a:close/>
                <a:moveTo>
                  <a:pt x="15303" y="25493"/>
                </a:moveTo>
                <a:lnTo>
                  <a:pt x="15266" y="25482"/>
                </a:lnTo>
                <a:lnTo>
                  <a:pt x="15290" y="25402"/>
                </a:lnTo>
                <a:cubicBezTo>
                  <a:pt x="15206" y="25366"/>
                  <a:pt x="15147" y="25283"/>
                  <a:pt x="15147" y="25186"/>
                </a:cubicBezTo>
                <a:cubicBezTo>
                  <a:pt x="15147" y="25168"/>
                  <a:pt x="15149" y="25150"/>
                  <a:pt x="15153" y="25133"/>
                </a:cubicBezTo>
                <a:lnTo>
                  <a:pt x="15071" y="25104"/>
                </a:lnTo>
                <a:lnTo>
                  <a:pt x="15084" y="25067"/>
                </a:lnTo>
                <a:lnTo>
                  <a:pt x="15165" y="25096"/>
                </a:lnTo>
                <a:cubicBezTo>
                  <a:pt x="15183" y="25052"/>
                  <a:pt x="15214" y="25015"/>
                  <a:pt x="15253" y="24989"/>
                </a:cubicBezTo>
                <a:lnTo>
                  <a:pt x="15215" y="24919"/>
                </a:lnTo>
                <a:lnTo>
                  <a:pt x="15249" y="24900"/>
                </a:lnTo>
                <a:lnTo>
                  <a:pt x="15288" y="24971"/>
                </a:lnTo>
                <a:cubicBezTo>
                  <a:pt x="15316" y="24958"/>
                  <a:pt x="15348" y="24951"/>
                  <a:pt x="15382" y="24951"/>
                </a:cubicBezTo>
                <a:cubicBezTo>
                  <a:pt x="15410" y="24951"/>
                  <a:pt x="15438" y="24956"/>
                  <a:pt x="15463" y="24965"/>
                </a:cubicBezTo>
                <a:lnTo>
                  <a:pt x="15497" y="24881"/>
                </a:lnTo>
                <a:lnTo>
                  <a:pt x="15533" y="24895"/>
                </a:lnTo>
                <a:lnTo>
                  <a:pt x="15498" y="24982"/>
                </a:lnTo>
                <a:cubicBezTo>
                  <a:pt x="15536" y="25003"/>
                  <a:pt x="15567" y="25034"/>
                  <a:pt x="15587" y="25072"/>
                </a:cubicBezTo>
                <a:lnTo>
                  <a:pt x="15656" y="25042"/>
                </a:lnTo>
                <a:lnTo>
                  <a:pt x="15671" y="25077"/>
                </a:lnTo>
                <a:lnTo>
                  <a:pt x="15603" y="25107"/>
                </a:lnTo>
                <a:cubicBezTo>
                  <a:pt x="15612" y="25132"/>
                  <a:pt x="15617" y="25158"/>
                  <a:pt x="15617" y="25186"/>
                </a:cubicBezTo>
                <a:cubicBezTo>
                  <a:pt x="15617" y="25316"/>
                  <a:pt x="15512" y="25421"/>
                  <a:pt x="15382" y="25421"/>
                </a:cubicBezTo>
                <a:lnTo>
                  <a:pt x="15382" y="25421"/>
                </a:lnTo>
                <a:cubicBezTo>
                  <a:pt x="15363" y="25421"/>
                  <a:pt x="15344" y="25419"/>
                  <a:pt x="15327" y="25414"/>
                </a:cubicBezTo>
                <a:lnTo>
                  <a:pt x="15303" y="25493"/>
                </a:lnTo>
                <a:close/>
                <a:moveTo>
                  <a:pt x="15246" y="25678"/>
                </a:moveTo>
                <a:lnTo>
                  <a:pt x="15209" y="25666"/>
                </a:lnTo>
                <a:lnTo>
                  <a:pt x="15243" y="25555"/>
                </a:lnTo>
                <a:lnTo>
                  <a:pt x="15280" y="25567"/>
                </a:lnTo>
                <a:lnTo>
                  <a:pt x="15246" y="25678"/>
                </a:lnTo>
                <a:close/>
                <a:moveTo>
                  <a:pt x="15190" y="25862"/>
                </a:moveTo>
                <a:lnTo>
                  <a:pt x="15153" y="25851"/>
                </a:lnTo>
                <a:lnTo>
                  <a:pt x="15187" y="25740"/>
                </a:lnTo>
                <a:lnTo>
                  <a:pt x="15224" y="25751"/>
                </a:lnTo>
                <a:lnTo>
                  <a:pt x="15190" y="25862"/>
                </a:lnTo>
                <a:close/>
                <a:moveTo>
                  <a:pt x="15134" y="26047"/>
                </a:moveTo>
                <a:lnTo>
                  <a:pt x="15097" y="26036"/>
                </a:lnTo>
                <a:lnTo>
                  <a:pt x="15130" y="25925"/>
                </a:lnTo>
                <a:lnTo>
                  <a:pt x="15168" y="25936"/>
                </a:lnTo>
                <a:lnTo>
                  <a:pt x="15134" y="26047"/>
                </a:lnTo>
                <a:close/>
                <a:moveTo>
                  <a:pt x="15077" y="26232"/>
                </a:moveTo>
                <a:lnTo>
                  <a:pt x="15040" y="26221"/>
                </a:lnTo>
                <a:lnTo>
                  <a:pt x="15074" y="26110"/>
                </a:lnTo>
                <a:lnTo>
                  <a:pt x="15111" y="26121"/>
                </a:lnTo>
                <a:lnTo>
                  <a:pt x="15077" y="26232"/>
                </a:lnTo>
                <a:close/>
                <a:moveTo>
                  <a:pt x="15021" y="26417"/>
                </a:moveTo>
                <a:lnTo>
                  <a:pt x="14984" y="26405"/>
                </a:lnTo>
                <a:lnTo>
                  <a:pt x="15018" y="26294"/>
                </a:lnTo>
                <a:lnTo>
                  <a:pt x="15055" y="26306"/>
                </a:lnTo>
                <a:lnTo>
                  <a:pt x="15021" y="26417"/>
                </a:lnTo>
                <a:close/>
                <a:moveTo>
                  <a:pt x="14965" y="26601"/>
                </a:moveTo>
                <a:lnTo>
                  <a:pt x="14928" y="26590"/>
                </a:lnTo>
                <a:lnTo>
                  <a:pt x="14961" y="26479"/>
                </a:lnTo>
                <a:lnTo>
                  <a:pt x="14999" y="26491"/>
                </a:lnTo>
                <a:lnTo>
                  <a:pt x="14965" y="26601"/>
                </a:lnTo>
                <a:close/>
                <a:moveTo>
                  <a:pt x="14909" y="26786"/>
                </a:moveTo>
                <a:lnTo>
                  <a:pt x="14871" y="26775"/>
                </a:lnTo>
                <a:lnTo>
                  <a:pt x="14905" y="26664"/>
                </a:lnTo>
                <a:lnTo>
                  <a:pt x="14942" y="26675"/>
                </a:lnTo>
                <a:lnTo>
                  <a:pt x="14909" y="26786"/>
                </a:lnTo>
                <a:close/>
                <a:moveTo>
                  <a:pt x="14852" y="26971"/>
                </a:moveTo>
                <a:lnTo>
                  <a:pt x="14815" y="26960"/>
                </a:lnTo>
                <a:lnTo>
                  <a:pt x="14849" y="26849"/>
                </a:lnTo>
                <a:lnTo>
                  <a:pt x="14886" y="26860"/>
                </a:lnTo>
                <a:lnTo>
                  <a:pt x="14852" y="26971"/>
                </a:lnTo>
                <a:close/>
                <a:moveTo>
                  <a:pt x="14796" y="27156"/>
                </a:moveTo>
                <a:lnTo>
                  <a:pt x="14759" y="27144"/>
                </a:lnTo>
                <a:lnTo>
                  <a:pt x="14793" y="27034"/>
                </a:lnTo>
                <a:lnTo>
                  <a:pt x="14830" y="27045"/>
                </a:lnTo>
                <a:lnTo>
                  <a:pt x="14796" y="27156"/>
                </a:lnTo>
                <a:close/>
                <a:moveTo>
                  <a:pt x="14740" y="27341"/>
                </a:moveTo>
                <a:lnTo>
                  <a:pt x="14702" y="27329"/>
                </a:lnTo>
                <a:lnTo>
                  <a:pt x="14736" y="27218"/>
                </a:lnTo>
                <a:lnTo>
                  <a:pt x="14773" y="27230"/>
                </a:lnTo>
                <a:lnTo>
                  <a:pt x="14740" y="27341"/>
                </a:lnTo>
                <a:close/>
                <a:moveTo>
                  <a:pt x="14683" y="27525"/>
                </a:moveTo>
                <a:lnTo>
                  <a:pt x="14646" y="27514"/>
                </a:lnTo>
                <a:lnTo>
                  <a:pt x="14680" y="27403"/>
                </a:lnTo>
                <a:lnTo>
                  <a:pt x="14717" y="27414"/>
                </a:lnTo>
                <a:lnTo>
                  <a:pt x="14683" y="27525"/>
                </a:lnTo>
                <a:close/>
                <a:moveTo>
                  <a:pt x="14627" y="27710"/>
                </a:moveTo>
                <a:lnTo>
                  <a:pt x="14590" y="27699"/>
                </a:lnTo>
                <a:lnTo>
                  <a:pt x="14624" y="27588"/>
                </a:lnTo>
                <a:lnTo>
                  <a:pt x="14661" y="27599"/>
                </a:lnTo>
                <a:lnTo>
                  <a:pt x="14627" y="27710"/>
                </a:lnTo>
                <a:close/>
                <a:moveTo>
                  <a:pt x="14571" y="27895"/>
                </a:moveTo>
                <a:lnTo>
                  <a:pt x="14534" y="27884"/>
                </a:lnTo>
                <a:lnTo>
                  <a:pt x="14567" y="27773"/>
                </a:lnTo>
                <a:lnTo>
                  <a:pt x="14604" y="27784"/>
                </a:lnTo>
                <a:lnTo>
                  <a:pt x="14571" y="27895"/>
                </a:lnTo>
                <a:close/>
                <a:moveTo>
                  <a:pt x="14514" y="28080"/>
                </a:moveTo>
                <a:lnTo>
                  <a:pt x="14477" y="28068"/>
                </a:lnTo>
                <a:lnTo>
                  <a:pt x="14511" y="27957"/>
                </a:lnTo>
                <a:lnTo>
                  <a:pt x="14548" y="27969"/>
                </a:lnTo>
                <a:lnTo>
                  <a:pt x="14514" y="28080"/>
                </a:lnTo>
                <a:close/>
                <a:moveTo>
                  <a:pt x="14458" y="28264"/>
                </a:moveTo>
                <a:lnTo>
                  <a:pt x="14421" y="28253"/>
                </a:lnTo>
                <a:lnTo>
                  <a:pt x="14455" y="28142"/>
                </a:lnTo>
                <a:lnTo>
                  <a:pt x="14492" y="28153"/>
                </a:lnTo>
                <a:lnTo>
                  <a:pt x="14458" y="28264"/>
                </a:lnTo>
                <a:close/>
                <a:moveTo>
                  <a:pt x="14402" y="28449"/>
                </a:moveTo>
                <a:lnTo>
                  <a:pt x="14365" y="28438"/>
                </a:lnTo>
                <a:lnTo>
                  <a:pt x="14398" y="28327"/>
                </a:lnTo>
                <a:lnTo>
                  <a:pt x="14436" y="28338"/>
                </a:lnTo>
                <a:lnTo>
                  <a:pt x="14402" y="28449"/>
                </a:lnTo>
                <a:close/>
                <a:moveTo>
                  <a:pt x="14345" y="28634"/>
                </a:moveTo>
                <a:lnTo>
                  <a:pt x="14308" y="28623"/>
                </a:lnTo>
                <a:lnTo>
                  <a:pt x="14342" y="28512"/>
                </a:lnTo>
                <a:lnTo>
                  <a:pt x="14379" y="28523"/>
                </a:lnTo>
                <a:lnTo>
                  <a:pt x="14345" y="28634"/>
                </a:lnTo>
                <a:close/>
                <a:moveTo>
                  <a:pt x="14289" y="28819"/>
                </a:moveTo>
                <a:lnTo>
                  <a:pt x="14252" y="28807"/>
                </a:lnTo>
                <a:lnTo>
                  <a:pt x="14286" y="28696"/>
                </a:lnTo>
                <a:lnTo>
                  <a:pt x="14323" y="28708"/>
                </a:lnTo>
                <a:lnTo>
                  <a:pt x="14289" y="28819"/>
                </a:lnTo>
                <a:close/>
                <a:moveTo>
                  <a:pt x="14233" y="29003"/>
                </a:moveTo>
                <a:lnTo>
                  <a:pt x="14196" y="28992"/>
                </a:lnTo>
                <a:lnTo>
                  <a:pt x="14229" y="28881"/>
                </a:lnTo>
                <a:lnTo>
                  <a:pt x="14267" y="28893"/>
                </a:lnTo>
                <a:lnTo>
                  <a:pt x="14233" y="29003"/>
                </a:lnTo>
                <a:close/>
                <a:moveTo>
                  <a:pt x="14177" y="29188"/>
                </a:moveTo>
                <a:lnTo>
                  <a:pt x="14139" y="29177"/>
                </a:lnTo>
                <a:lnTo>
                  <a:pt x="14173" y="29066"/>
                </a:lnTo>
                <a:lnTo>
                  <a:pt x="14210" y="29077"/>
                </a:lnTo>
                <a:lnTo>
                  <a:pt x="14177" y="29188"/>
                </a:lnTo>
                <a:close/>
                <a:moveTo>
                  <a:pt x="14120" y="29373"/>
                </a:moveTo>
                <a:lnTo>
                  <a:pt x="14083" y="29362"/>
                </a:lnTo>
                <a:lnTo>
                  <a:pt x="14117" y="29251"/>
                </a:lnTo>
                <a:lnTo>
                  <a:pt x="14154" y="29262"/>
                </a:lnTo>
                <a:lnTo>
                  <a:pt x="14120" y="29373"/>
                </a:lnTo>
                <a:close/>
                <a:moveTo>
                  <a:pt x="11093" y="23685"/>
                </a:moveTo>
                <a:lnTo>
                  <a:pt x="10982" y="23645"/>
                </a:lnTo>
                <a:lnTo>
                  <a:pt x="10995" y="23608"/>
                </a:lnTo>
                <a:lnTo>
                  <a:pt x="11106" y="23648"/>
                </a:lnTo>
                <a:lnTo>
                  <a:pt x="11093" y="23685"/>
                </a:lnTo>
                <a:close/>
                <a:moveTo>
                  <a:pt x="11279" y="23751"/>
                </a:moveTo>
                <a:lnTo>
                  <a:pt x="11168" y="23711"/>
                </a:lnTo>
                <a:lnTo>
                  <a:pt x="11181" y="23675"/>
                </a:lnTo>
                <a:lnTo>
                  <a:pt x="11292" y="23714"/>
                </a:lnTo>
                <a:lnTo>
                  <a:pt x="11279" y="23751"/>
                </a:lnTo>
                <a:close/>
                <a:moveTo>
                  <a:pt x="11465" y="23817"/>
                </a:moveTo>
                <a:lnTo>
                  <a:pt x="11353" y="23778"/>
                </a:lnTo>
                <a:lnTo>
                  <a:pt x="11366" y="23741"/>
                </a:lnTo>
                <a:lnTo>
                  <a:pt x="11478" y="23781"/>
                </a:lnTo>
                <a:lnTo>
                  <a:pt x="11465" y="23817"/>
                </a:lnTo>
                <a:close/>
                <a:moveTo>
                  <a:pt x="11650" y="23884"/>
                </a:moveTo>
                <a:lnTo>
                  <a:pt x="11539" y="23844"/>
                </a:lnTo>
                <a:lnTo>
                  <a:pt x="11552" y="23807"/>
                </a:lnTo>
                <a:lnTo>
                  <a:pt x="11663" y="23847"/>
                </a:lnTo>
                <a:lnTo>
                  <a:pt x="11650" y="23884"/>
                </a:lnTo>
                <a:close/>
                <a:moveTo>
                  <a:pt x="11836" y="23950"/>
                </a:moveTo>
                <a:lnTo>
                  <a:pt x="11725" y="23910"/>
                </a:lnTo>
                <a:lnTo>
                  <a:pt x="11738" y="23874"/>
                </a:lnTo>
                <a:lnTo>
                  <a:pt x="11849" y="23913"/>
                </a:lnTo>
                <a:lnTo>
                  <a:pt x="11836" y="23950"/>
                </a:lnTo>
                <a:close/>
                <a:moveTo>
                  <a:pt x="12022" y="24016"/>
                </a:moveTo>
                <a:lnTo>
                  <a:pt x="11911" y="23977"/>
                </a:lnTo>
                <a:lnTo>
                  <a:pt x="11924" y="23940"/>
                </a:lnTo>
                <a:lnTo>
                  <a:pt x="12035" y="23980"/>
                </a:lnTo>
                <a:lnTo>
                  <a:pt x="12022" y="24016"/>
                </a:lnTo>
                <a:close/>
                <a:moveTo>
                  <a:pt x="12208" y="24083"/>
                </a:moveTo>
                <a:lnTo>
                  <a:pt x="12097" y="24043"/>
                </a:lnTo>
                <a:lnTo>
                  <a:pt x="12110" y="24006"/>
                </a:lnTo>
                <a:lnTo>
                  <a:pt x="12221" y="24046"/>
                </a:lnTo>
                <a:lnTo>
                  <a:pt x="12208" y="24083"/>
                </a:lnTo>
                <a:close/>
                <a:moveTo>
                  <a:pt x="12394" y="24149"/>
                </a:moveTo>
                <a:lnTo>
                  <a:pt x="12283" y="24109"/>
                </a:lnTo>
                <a:lnTo>
                  <a:pt x="12296" y="24073"/>
                </a:lnTo>
                <a:lnTo>
                  <a:pt x="12407" y="24112"/>
                </a:lnTo>
                <a:lnTo>
                  <a:pt x="12394" y="24149"/>
                </a:lnTo>
                <a:close/>
                <a:moveTo>
                  <a:pt x="12580" y="24215"/>
                </a:moveTo>
                <a:lnTo>
                  <a:pt x="12469" y="24175"/>
                </a:lnTo>
                <a:lnTo>
                  <a:pt x="12482" y="24139"/>
                </a:lnTo>
                <a:lnTo>
                  <a:pt x="12593" y="24179"/>
                </a:lnTo>
                <a:lnTo>
                  <a:pt x="12580" y="24215"/>
                </a:lnTo>
                <a:close/>
                <a:moveTo>
                  <a:pt x="12766" y="24281"/>
                </a:moveTo>
                <a:lnTo>
                  <a:pt x="12654" y="24242"/>
                </a:lnTo>
                <a:lnTo>
                  <a:pt x="12667" y="24205"/>
                </a:lnTo>
                <a:lnTo>
                  <a:pt x="12779" y="24245"/>
                </a:lnTo>
                <a:lnTo>
                  <a:pt x="12766" y="24281"/>
                </a:lnTo>
                <a:close/>
                <a:moveTo>
                  <a:pt x="12952" y="24348"/>
                </a:moveTo>
                <a:lnTo>
                  <a:pt x="12840" y="24308"/>
                </a:lnTo>
                <a:lnTo>
                  <a:pt x="12853" y="24272"/>
                </a:lnTo>
                <a:lnTo>
                  <a:pt x="12965" y="24311"/>
                </a:lnTo>
                <a:lnTo>
                  <a:pt x="12952" y="24348"/>
                </a:lnTo>
                <a:close/>
                <a:moveTo>
                  <a:pt x="13137" y="24414"/>
                </a:moveTo>
                <a:lnTo>
                  <a:pt x="13026" y="24374"/>
                </a:lnTo>
                <a:lnTo>
                  <a:pt x="13039" y="24338"/>
                </a:lnTo>
                <a:lnTo>
                  <a:pt x="13150" y="24378"/>
                </a:lnTo>
                <a:lnTo>
                  <a:pt x="13137" y="24414"/>
                </a:lnTo>
                <a:close/>
                <a:moveTo>
                  <a:pt x="13323" y="24480"/>
                </a:moveTo>
                <a:lnTo>
                  <a:pt x="13212" y="24441"/>
                </a:lnTo>
                <a:lnTo>
                  <a:pt x="13225" y="24404"/>
                </a:lnTo>
                <a:lnTo>
                  <a:pt x="13336" y="24444"/>
                </a:lnTo>
                <a:lnTo>
                  <a:pt x="13323" y="24480"/>
                </a:lnTo>
                <a:close/>
                <a:moveTo>
                  <a:pt x="13509" y="24547"/>
                </a:moveTo>
                <a:lnTo>
                  <a:pt x="13398" y="24507"/>
                </a:lnTo>
                <a:lnTo>
                  <a:pt x="13411" y="24471"/>
                </a:lnTo>
                <a:lnTo>
                  <a:pt x="13522" y="24510"/>
                </a:lnTo>
                <a:lnTo>
                  <a:pt x="13509" y="24547"/>
                </a:lnTo>
                <a:close/>
                <a:moveTo>
                  <a:pt x="13695" y="24613"/>
                </a:moveTo>
                <a:lnTo>
                  <a:pt x="13584" y="24573"/>
                </a:lnTo>
                <a:lnTo>
                  <a:pt x="13597" y="24537"/>
                </a:lnTo>
                <a:lnTo>
                  <a:pt x="13708" y="24576"/>
                </a:lnTo>
                <a:lnTo>
                  <a:pt x="13695" y="24613"/>
                </a:lnTo>
                <a:close/>
                <a:moveTo>
                  <a:pt x="13881" y="24679"/>
                </a:moveTo>
                <a:lnTo>
                  <a:pt x="13770" y="24640"/>
                </a:lnTo>
                <a:lnTo>
                  <a:pt x="13783" y="24603"/>
                </a:lnTo>
                <a:lnTo>
                  <a:pt x="13894" y="24643"/>
                </a:lnTo>
                <a:lnTo>
                  <a:pt x="13881" y="24679"/>
                </a:lnTo>
                <a:close/>
                <a:moveTo>
                  <a:pt x="14067" y="24746"/>
                </a:moveTo>
                <a:lnTo>
                  <a:pt x="13955" y="24706"/>
                </a:lnTo>
                <a:lnTo>
                  <a:pt x="13968" y="24669"/>
                </a:lnTo>
                <a:lnTo>
                  <a:pt x="14080" y="24709"/>
                </a:lnTo>
                <a:lnTo>
                  <a:pt x="14067" y="24746"/>
                </a:lnTo>
                <a:close/>
                <a:moveTo>
                  <a:pt x="14253" y="24812"/>
                </a:moveTo>
                <a:lnTo>
                  <a:pt x="14141" y="24772"/>
                </a:lnTo>
                <a:lnTo>
                  <a:pt x="14154" y="24736"/>
                </a:lnTo>
                <a:lnTo>
                  <a:pt x="14266" y="24775"/>
                </a:lnTo>
                <a:lnTo>
                  <a:pt x="14253" y="24812"/>
                </a:lnTo>
                <a:close/>
                <a:moveTo>
                  <a:pt x="14438" y="24878"/>
                </a:moveTo>
                <a:lnTo>
                  <a:pt x="14327" y="24839"/>
                </a:lnTo>
                <a:lnTo>
                  <a:pt x="14340" y="24802"/>
                </a:lnTo>
                <a:lnTo>
                  <a:pt x="14451" y="24842"/>
                </a:lnTo>
                <a:lnTo>
                  <a:pt x="14438" y="24878"/>
                </a:lnTo>
                <a:close/>
                <a:moveTo>
                  <a:pt x="14624" y="24945"/>
                </a:moveTo>
                <a:lnTo>
                  <a:pt x="14513" y="24905"/>
                </a:lnTo>
                <a:lnTo>
                  <a:pt x="14526" y="24868"/>
                </a:lnTo>
                <a:lnTo>
                  <a:pt x="14637" y="24908"/>
                </a:lnTo>
                <a:lnTo>
                  <a:pt x="14624" y="24945"/>
                </a:lnTo>
                <a:close/>
                <a:moveTo>
                  <a:pt x="14810" y="25011"/>
                </a:moveTo>
                <a:lnTo>
                  <a:pt x="14699" y="24971"/>
                </a:lnTo>
                <a:lnTo>
                  <a:pt x="14712" y="24935"/>
                </a:lnTo>
                <a:lnTo>
                  <a:pt x="14823" y="24974"/>
                </a:lnTo>
                <a:lnTo>
                  <a:pt x="14810" y="25011"/>
                </a:lnTo>
                <a:close/>
                <a:moveTo>
                  <a:pt x="14996" y="25077"/>
                </a:moveTo>
                <a:lnTo>
                  <a:pt x="14885" y="25037"/>
                </a:lnTo>
                <a:lnTo>
                  <a:pt x="14898" y="25001"/>
                </a:lnTo>
                <a:lnTo>
                  <a:pt x="15009" y="25041"/>
                </a:lnTo>
                <a:lnTo>
                  <a:pt x="14996" y="25077"/>
                </a:lnTo>
                <a:close/>
                <a:moveTo>
                  <a:pt x="6715" y="29700"/>
                </a:moveTo>
                <a:lnTo>
                  <a:pt x="6727" y="29700"/>
                </a:lnTo>
                <a:lnTo>
                  <a:pt x="6786" y="29606"/>
                </a:lnTo>
                <a:lnTo>
                  <a:pt x="6753" y="29586"/>
                </a:lnTo>
                <a:lnTo>
                  <a:pt x="6691" y="29685"/>
                </a:lnTo>
                <a:lnTo>
                  <a:pt x="6715" y="29700"/>
                </a:lnTo>
                <a:close/>
                <a:moveTo>
                  <a:pt x="10347" y="23933"/>
                </a:moveTo>
                <a:lnTo>
                  <a:pt x="10314" y="23912"/>
                </a:lnTo>
                <a:lnTo>
                  <a:pt x="10377" y="23814"/>
                </a:lnTo>
                <a:lnTo>
                  <a:pt x="10409" y="23834"/>
                </a:lnTo>
                <a:lnTo>
                  <a:pt x="10347" y="23933"/>
                </a:lnTo>
                <a:close/>
                <a:moveTo>
                  <a:pt x="10244" y="24098"/>
                </a:moveTo>
                <a:lnTo>
                  <a:pt x="10211" y="24077"/>
                </a:lnTo>
                <a:lnTo>
                  <a:pt x="10273" y="23979"/>
                </a:lnTo>
                <a:lnTo>
                  <a:pt x="10306" y="23999"/>
                </a:lnTo>
                <a:lnTo>
                  <a:pt x="10244" y="24098"/>
                </a:lnTo>
                <a:close/>
                <a:moveTo>
                  <a:pt x="10140" y="24263"/>
                </a:moveTo>
                <a:lnTo>
                  <a:pt x="10107" y="24242"/>
                </a:lnTo>
                <a:lnTo>
                  <a:pt x="10169" y="24143"/>
                </a:lnTo>
                <a:lnTo>
                  <a:pt x="10202" y="24164"/>
                </a:lnTo>
                <a:lnTo>
                  <a:pt x="10140" y="24263"/>
                </a:lnTo>
                <a:close/>
                <a:moveTo>
                  <a:pt x="10037" y="24428"/>
                </a:moveTo>
                <a:lnTo>
                  <a:pt x="10004" y="24407"/>
                </a:lnTo>
                <a:lnTo>
                  <a:pt x="10066" y="24308"/>
                </a:lnTo>
                <a:lnTo>
                  <a:pt x="10099" y="24329"/>
                </a:lnTo>
                <a:lnTo>
                  <a:pt x="10037" y="24428"/>
                </a:lnTo>
                <a:close/>
                <a:moveTo>
                  <a:pt x="9933" y="24593"/>
                </a:moveTo>
                <a:lnTo>
                  <a:pt x="9900" y="24572"/>
                </a:lnTo>
                <a:lnTo>
                  <a:pt x="9962" y="24473"/>
                </a:lnTo>
                <a:lnTo>
                  <a:pt x="9995" y="24494"/>
                </a:lnTo>
                <a:lnTo>
                  <a:pt x="9933" y="24593"/>
                </a:lnTo>
                <a:close/>
                <a:moveTo>
                  <a:pt x="9830" y="24758"/>
                </a:moveTo>
                <a:lnTo>
                  <a:pt x="9797" y="24737"/>
                </a:lnTo>
                <a:lnTo>
                  <a:pt x="9859" y="24638"/>
                </a:lnTo>
                <a:lnTo>
                  <a:pt x="9892" y="24659"/>
                </a:lnTo>
                <a:lnTo>
                  <a:pt x="9830" y="24758"/>
                </a:lnTo>
                <a:close/>
                <a:moveTo>
                  <a:pt x="9726" y="24923"/>
                </a:moveTo>
                <a:lnTo>
                  <a:pt x="9693" y="24902"/>
                </a:lnTo>
                <a:lnTo>
                  <a:pt x="9755" y="24803"/>
                </a:lnTo>
                <a:lnTo>
                  <a:pt x="9788" y="24824"/>
                </a:lnTo>
                <a:lnTo>
                  <a:pt x="9726" y="24923"/>
                </a:lnTo>
                <a:close/>
                <a:moveTo>
                  <a:pt x="9623" y="25088"/>
                </a:moveTo>
                <a:lnTo>
                  <a:pt x="9590" y="25067"/>
                </a:lnTo>
                <a:lnTo>
                  <a:pt x="9652" y="24968"/>
                </a:lnTo>
                <a:lnTo>
                  <a:pt x="9685" y="24989"/>
                </a:lnTo>
                <a:lnTo>
                  <a:pt x="9623" y="25088"/>
                </a:lnTo>
                <a:close/>
                <a:moveTo>
                  <a:pt x="9519" y="25252"/>
                </a:moveTo>
                <a:lnTo>
                  <a:pt x="9486" y="25232"/>
                </a:lnTo>
                <a:lnTo>
                  <a:pt x="9548" y="25133"/>
                </a:lnTo>
                <a:lnTo>
                  <a:pt x="9581" y="25154"/>
                </a:lnTo>
                <a:lnTo>
                  <a:pt x="9519" y="25252"/>
                </a:lnTo>
                <a:close/>
                <a:moveTo>
                  <a:pt x="9415" y="25417"/>
                </a:moveTo>
                <a:lnTo>
                  <a:pt x="9383" y="25397"/>
                </a:lnTo>
                <a:lnTo>
                  <a:pt x="9445" y="25298"/>
                </a:lnTo>
                <a:lnTo>
                  <a:pt x="9478" y="25318"/>
                </a:lnTo>
                <a:lnTo>
                  <a:pt x="9415" y="25417"/>
                </a:lnTo>
                <a:close/>
                <a:moveTo>
                  <a:pt x="9312" y="25582"/>
                </a:moveTo>
                <a:lnTo>
                  <a:pt x="9279" y="25562"/>
                </a:lnTo>
                <a:lnTo>
                  <a:pt x="9341" y="25463"/>
                </a:lnTo>
                <a:lnTo>
                  <a:pt x="9374" y="25483"/>
                </a:lnTo>
                <a:lnTo>
                  <a:pt x="9312" y="25582"/>
                </a:lnTo>
                <a:close/>
                <a:moveTo>
                  <a:pt x="9208" y="25747"/>
                </a:moveTo>
                <a:lnTo>
                  <a:pt x="9176" y="25727"/>
                </a:lnTo>
                <a:lnTo>
                  <a:pt x="9238" y="25628"/>
                </a:lnTo>
                <a:lnTo>
                  <a:pt x="9270" y="25648"/>
                </a:lnTo>
                <a:lnTo>
                  <a:pt x="9208" y="25747"/>
                </a:lnTo>
                <a:close/>
                <a:moveTo>
                  <a:pt x="9105" y="25912"/>
                </a:moveTo>
                <a:lnTo>
                  <a:pt x="9072" y="25892"/>
                </a:lnTo>
                <a:lnTo>
                  <a:pt x="9134" y="25793"/>
                </a:lnTo>
                <a:lnTo>
                  <a:pt x="9167" y="25813"/>
                </a:lnTo>
                <a:lnTo>
                  <a:pt x="9105" y="25912"/>
                </a:lnTo>
                <a:close/>
                <a:moveTo>
                  <a:pt x="9001" y="26077"/>
                </a:moveTo>
                <a:lnTo>
                  <a:pt x="8968" y="26056"/>
                </a:lnTo>
                <a:lnTo>
                  <a:pt x="9031" y="25958"/>
                </a:lnTo>
                <a:lnTo>
                  <a:pt x="9063" y="25978"/>
                </a:lnTo>
                <a:lnTo>
                  <a:pt x="9001" y="26077"/>
                </a:lnTo>
                <a:close/>
                <a:moveTo>
                  <a:pt x="8898" y="26242"/>
                </a:moveTo>
                <a:lnTo>
                  <a:pt x="8865" y="26221"/>
                </a:lnTo>
                <a:lnTo>
                  <a:pt x="8927" y="26122"/>
                </a:lnTo>
                <a:lnTo>
                  <a:pt x="8960" y="26143"/>
                </a:lnTo>
                <a:lnTo>
                  <a:pt x="8898" y="26242"/>
                </a:lnTo>
                <a:close/>
                <a:moveTo>
                  <a:pt x="8794" y="26407"/>
                </a:moveTo>
                <a:lnTo>
                  <a:pt x="8761" y="26386"/>
                </a:lnTo>
                <a:lnTo>
                  <a:pt x="8823" y="26287"/>
                </a:lnTo>
                <a:lnTo>
                  <a:pt x="8856" y="26308"/>
                </a:lnTo>
                <a:lnTo>
                  <a:pt x="8794" y="26407"/>
                </a:lnTo>
                <a:close/>
                <a:moveTo>
                  <a:pt x="8691" y="26572"/>
                </a:moveTo>
                <a:lnTo>
                  <a:pt x="8658" y="26551"/>
                </a:lnTo>
                <a:lnTo>
                  <a:pt x="8720" y="26452"/>
                </a:lnTo>
                <a:lnTo>
                  <a:pt x="8753" y="26473"/>
                </a:lnTo>
                <a:lnTo>
                  <a:pt x="8691" y="26572"/>
                </a:lnTo>
                <a:close/>
                <a:moveTo>
                  <a:pt x="8587" y="26737"/>
                </a:moveTo>
                <a:lnTo>
                  <a:pt x="8554" y="26716"/>
                </a:lnTo>
                <a:lnTo>
                  <a:pt x="8616" y="26617"/>
                </a:lnTo>
                <a:lnTo>
                  <a:pt x="8649" y="26638"/>
                </a:lnTo>
                <a:lnTo>
                  <a:pt x="8587" y="26737"/>
                </a:lnTo>
                <a:close/>
                <a:moveTo>
                  <a:pt x="8484" y="26902"/>
                </a:moveTo>
                <a:lnTo>
                  <a:pt x="8451" y="26881"/>
                </a:lnTo>
                <a:lnTo>
                  <a:pt x="8513" y="26782"/>
                </a:lnTo>
                <a:lnTo>
                  <a:pt x="8546" y="26803"/>
                </a:lnTo>
                <a:lnTo>
                  <a:pt x="8484" y="26902"/>
                </a:lnTo>
                <a:close/>
                <a:moveTo>
                  <a:pt x="8380" y="27067"/>
                </a:moveTo>
                <a:lnTo>
                  <a:pt x="8347" y="27046"/>
                </a:lnTo>
                <a:lnTo>
                  <a:pt x="8409" y="26947"/>
                </a:lnTo>
                <a:lnTo>
                  <a:pt x="8442" y="26968"/>
                </a:lnTo>
                <a:lnTo>
                  <a:pt x="8380" y="27067"/>
                </a:lnTo>
                <a:close/>
                <a:moveTo>
                  <a:pt x="8277" y="27232"/>
                </a:moveTo>
                <a:lnTo>
                  <a:pt x="8244" y="27211"/>
                </a:lnTo>
                <a:lnTo>
                  <a:pt x="8306" y="27112"/>
                </a:lnTo>
                <a:lnTo>
                  <a:pt x="8339" y="27133"/>
                </a:lnTo>
                <a:lnTo>
                  <a:pt x="8277" y="27232"/>
                </a:lnTo>
                <a:close/>
                <a:moveTo>
                  <a:pt x="8173" y="27396"/>
                </a:moveTo>
                <a:lnTo>
                  <a:pt x="8140" y="27376"/>
                </a:lnTo>
                <a:lnTo>
                  <a:pt x="8202" y="27277"/>
                </a:lnTo>
                <a:lnTo>
                  <a:pt x="8235" y="27298"/>
                </a:lnTo>
                <a:lnTo>
                  <a:pt x="8173" y="27396"/>
                </a:lnTo>
                <a:close/>
                <a:moveTo>
                  <a:pt x="8069" y="27561"/>
                </a:moveTo>
                <a:lnTo>
                  <a:pt x="8037" y="27541"/>
                </a:lnTo>
                <a:lnTo>
                  <a:pt x="8099" y="27442"/>
                </a:lnTo>
                <a:lnTo>
                  <a:pt x="8132" y="27462"/>
                </a:lnTo>
                <a:lnTo>
                  <a:pt x="8069" y="27561"/>
                </a:lnTo>
                <a:close/>
                <a:moveTo>
                  <a:pt x="7966" y="27726"/>
                </a:moveTo>
                <a:lnTo>
                  <a:pt x="7933" y="27706"/>
                </a:lnTo>
                <a:lnTo>
                  <a:pt x="7995" y="27607"/>
                </a:lnTo>
                <a:lnTo>
                  <a:pt x="8028" y="27627"/>
                </a:lnTo>
                <a:lnTo>
                  <a:pt x="7966" y="27726"/>
                </a:lnTo>
                <a:close/>
                <a:moveTo>
                  <a:pt x="7862" y="27891"/>
                </a:moveTo>
                <a:lnTo>
                  <a:pt x="7830" y="27871"/>
                </a:lnTo>
                <a:lnTo>
                  <a:pt x="7892" y="27772"/>
                </a:lnTo>
                <a:lnTo>
                  <a:pt x="7924" y="27792"/>
                </a:lnTo>
                <a:lnTo>
                  <a:pt x="7862" y="27891"/>
                </a:lnTo>
                <a:close/>
                <a:moveTo>
                  <a:pt x="7759" y="28056"/>
                </a:moveTo>
                <a:lnTo>
                  <a:pt x="7726" y="28036"/>
                </a:lnTo>
                <a:lnTo>
                  <a:pt x="7788" y="27937"/>
                </a:lnTo>
                <a:lnTo>
                  <a:pt x="7821" y="27957"/>
                </a:lnTo>
                <a:lnTo>
                  <a:pt x="7759" y="28056"/>
                </a:lnTo>
                <a:close/>
                <a:moveTo>
                  <a:pt x="7655" y="28221"/>
                </a:moveTo>
                <a:lnTo>
                  <a:pt x="7622" y="28200"/>
                </a:lnTo>
                <a:lnTo>
                  <a:pt x="7685" y="28102"/>
                </a:lnTo>
                <a:lnTo>
                  <a:pt x="7717" y="28122"/>
                </a:lnTo>
                <a:lnTo>
                  <a:pt x="7655" y="28221"/>
                </a:lnTo>
                <a:close/>
                <a:moveTo>
                  <a:pt x="7552" y="28386"/>
                </a:moveTo>
                <a:lnTo>
                  <a:pt x="7519" y="28365"/>
                </a:lnTo>
                <a:lnTo>
                  <a:pt x="7581" y="28266"/>
                </a:lnTo>
                <a:lnTo>
                  <a:pt x="7614" y="28287"/>
                </a:lnTo>
                <a:lnTo>
                  <a:pt x="7552" y="28386"/>
                </a:lnTo>
                <a:close/>
                <a:moveTo>
                  <a:pt x="7448" y="28551"/>
                </a:moveTo>
                <a:lnTo>
                  <a:pt x="7415" y="28530"/>
                </a:lnTo>
                <a:lnTo>
                  <a:pt x="7477" y="28431"/>
                </a:lnTo>
                <a:lnTo>
                  <a:pt x="7510" y="28452"/>
                </a:lnTo>
                <a:lnTo>
                  <a:pt x="7448" y="28551"/>
                </a:lnTo>
                <a:close/>
                <a:moveTo>
                  <a:pt x="7345" y="28716"/>
                </a:moveTo>
                <a:lnTo>
                  <a:pt x="7312" y="28695"/>
                </a:lnTo>
                <a:lnTo>
                  <a:pt x="7374" y="28596"/>
                </a:lnTo>
                <a:lnTo>
                  <a:pt x="7407" y="28617"/>
                </a:lnTo>
                <a:lnTo>
                  <a:pt x="7345" y="28716"/>
                </a:lnTo>
                <a:close/>
                <a:moveTo>
                  <a:pt x="7241" y="28881"/>
                </a:moveTo>
                <a:lnTo>
                  <a:pt x="7208" y="28860"/>
                </a:lnTo>
                <a:lnTo>
                  <a:pt x="7270" y="28761"/>
                </a:lnTo>
                <a:lnTo>
                  <a:pt x="7303" y="28782"/>
                </a:lnTo>
                <a:lnTo>
                  <a:pt x="7241" y="28881"/>
                </a:lnTo>
                <a:close/>
                <a:moveTo>
                  <a:pt x="7138" y="29046"/>
                </a:moveTo>
                <a:lnTo>
                  <a:pt x="7105" y="29025"/>
                </a:lnTo>
                <a:lnTo>
                  <a:pt x="7167" y="28926"/>
                </a:lnTo>
                <a:lnTo>
                  <a:pt x="7200" y="28947"/>
                </a:lnTo>
                <a:lnTo>
                  <a:pt x="7138" y="29046"/>
                </a:lnTo>
                <a:close/>
                <a:moveTo>
                  <a:pt x="7034" y="29211"/>
                </a:moveTo>
                <a:lnTo>
                  <a:pt x="7001" y="29190"/>
                </a:lnTo>
                <a:lnTo>
                  <a:pt x="7063" y="29091"/>
                </a:lnTo>
                <a:lnTo>
                  <a:pt x="7096" y="29112"/>
                </a:lnTo>
                <a:lnTo>
                  <a:pt x="7034" y="29211"/>
                </a:lnTo>
                <a:close/>
                <a:moveTo>
                  <a:pt x="6931" y="29375"/>
                </a:moveTo>
                <a:lnTo>
                  <a:pt x="6898" y="29355"/>
                </a:lnTo>
                <a:lnTo>
                  <a:pt x="6960" y="29256"/>
                </a:lnTo>
                <a:lnTo>
                  <a:pt x="6993" y="29277"/>
                </a:lnTo>
                <a:lnTo>
                  <a:pt x="6931" y="29375"/>
                </a:lnTo>
                <a:close/>
                <a:moveTo>
                  <a:pt x="6827" y="29540"/>
                </a:moveTo>
                <a:lnTo>
                  <a:pt x="6794" y="29520"/>
                </a:lnTo>
                <a:lnTo>
                  <a:pt x="6856" y="29421"/>
                </a:lnTo>
                <a:lnTo>
                  <a:pt x="6889" y="29442"/>
                </a:lnTo>
                <a:lnTo>
                  <a:pt x="6827" y="29540"/>
                </a:lnTo>
                <a:close/>
                <a:moveTo>
                  <a:pt x="0" y="12762"/>
                </a:moveTo>
                <a:lnTo>
                  <a:pt x="0" y="12816"/>
                </a:lnTo>
                <a:lnTo>
                  <a:pt x="13" y="12823"/>
                </a:lnTo>
                <a:lnTo>
                  <a:pt x="65" y="12719"/>
                </a:lnTo>
                <a:lnTo>
                  <a:pt x="30" y="12702"/>
                </a:lnTo>
                <a:lnTo>
                  <a:pt x="0" y="12762"/>
                </a:lnTo>
                <a:close/>
                <a:moveTo>
                  <a:pt x="529" y="11782"/>
                </a:moveTo>
                <a:lnTo>
                  <a:pt x="494" y="11765"/>
                </a:lnTo>
                <a:lnTo>
                  <a:pt x="546" y="11661"/>
                </a:lnTo>
                <a:lnTo>
                  <a:pt x="581" y="11678"/>
                </a:lnTo>
                <a:lnTo>
                  <a:pt x="529" y="11782"/>
                </a:lnTo>
                <a:close/>
                <a:moveTo>
                  <a:pt x="443" y="11955"/>
                </a:moveTo>
                <a:lnTo>
                  <a:pt x="408" y="11938"/>
                </a:lnTo>
                <a:lnTo>
                  <a:pt x="460" y="11834"/>
                </a:lnTo>
                <a:lnTo>
                  <a:pt x="495" y="11851"/>
                </a:lnTo>
                <a:lnTo>
                  <a:pt x="443" y="11955"/>
                </a:lnTo>
                <a:close/>
                <a:moveTo>
                  <a:pt x="357" y="12129"/>
                </a:moveTo>
                <a:lnTo>
                  <a:pt x="322" y="12112"/>
                </a:lnTo>
                <a:lnTo>
                  <a:pt x="374" y="12008"/>
                </a:lnTo>
                <a:lnTo>
                  <a:pt x="409" y="12025"/>
                </a:lnTo>
                <a:lnTo>
                  <a:pt x="357" y="12129"/>
                </a:lnTo>
                <a:close/>
                <a:moveTo>
                  <a:pt x="271" y="12302"/>
                </a:moveTo>
                <a:lnTo>
                  <a:pt x="236" y="12285"/>
                </a:lnTo>
                <a:lnTo>
                  <a:pt x="288" y="12181"/>
                </a:lnTo>
                <a:lnTo>
                  <a:pt x="323" y="12198"/>
                </a:lnTo>
                <a:lnTo>
                  <a:pt x="271" y="12302"/>
                </a:lnTo>
                <a:close/>
                <a:moveTo>
                  <a:pt x="185" y="12476"/>
                </a:moveTo>
                <a:lnTo>
                  <a:pt x="150" y="12459"/>
                </a:lnTo>
                <a:lnTo>
                  <a:pt x="202" y="12355"/>
                </a:lnTo>
                <a:lnTo>
                  <a:pt x="237" y="12372"/>
                </a:lnTo>
                <a:lnTo>
                  <a:pt x="185" y="12476"/>
                </a:lnTo>
                <a:close/>
                <a:moveTo>
                  <a:pt x="99" y="12649"/>
                </a:moveTo>
                <a:lnTo>
                  <a:pt x="64" y="12632"/>
                </a:lnTo>
                <a:lnTo>
                  <a:pt x="116" y="12528"/>
                </a:lnTo>
                <a:lnTo>
                  <a:pt x="151" y="12545"/>
                </a:lnTo>
                <a:lnTo>
                  <a:pt x="99" y="12649"/>
                </a:lnTo>
                <a:close/>
                <a:moveTo>
                  <a:pt x="0" y="10054"/>
                </a:moveTo>
                <a:lnTo>
                  <a:pt x="0" y="10130"/>
                </a:lnTo>
                <a:lnTo>
                  <a:pt x="10" y="10147"/>
                </a:lnTo>
                <a:lnTo>
                  <a:pt x="44" y="10127"/>
                </a:lnTo>
                <a:lnTo>
                  <a:pt x="0" y="10054"/>
                </a:lnTo>
                <a:close/>
                <a:moveTo>
                  <a:pt x="108" y="10311"/>
                </a:moveTo>
                <a:lnTo>
                  <a:pt x="49" y="10212"/>
                </a:lnTo>
                <a:lnTo>
                  <a:pt x="82" y="10192"/>
                </a:lnTo>
                <a:lnTo>
                  <a:pt x="141" y="10291"/>
                </a:lnTo>
                <a:lnTo>
                  <a:pt x="108" y="10311"/>
                </a:lnTo>
                <a:close/>
                <a:moveTo>
                  <a:pt x="205" y="10475"/>
                </a:moveTo>
                <a:lnTo>
                  <a:pt x="147" y="10376"/>
                </a:lnTo>
                <a:lnTo>
                  <a:pt x="180" y="10356"/>
                </a:lnTo>
                <a:lnTo>
                  <a:pt x="239" y="10455"/>
                </a:lnTo>
                <a:lnTo>
                  <a:pt x="205" y="10475"/>
                </a:lnTo>
                <a:close/>
                <a:moveTo>
                  <a:pt x="303" y="10639"/>
                </a:moveTo>
                <a:lnTo>
                  <a:pt x="244" y="10540"/>
                </a:lnTo>
                <a:lnTo>
                  <a:pt x="277" y="10520"/>
                </a:lnTo>
                <a:lnTo>
                  <a:pt x="336" y="10619"/>
                </a:lnTo>
                <a:lnTo>
                  <a:pt x="303" y="10639"/>
                </a:lnTo>
                <a:close/>
                <a:moveTo>
                  <a:pt x="400" y="10803"/>
                </a:moveTo>
                <a:lnTo>
                  <a:pt x="341" y="10704"/>
                </a:lnTo>
                <a:lnTo>
                  <a:pt x="375" y="10684"/>
                </a:lnTo>
                <a:lnTo>
                  <a:pt x="434" y="10783"/>
                </a:lnTo>
                <a:lnTo>
                  <a:pt x="400" y="10803"/>
                </a:lnTo>
                <a:close/>
                <a:moveTo>
                  <a:pt x="498" y="10967"/>
                </a:moveTo>
                <a:lnTo>
                  <a:pt x="439" y="10868"/>
                </a:lnTo>
                <a:lnTo>
                  <a:pt x="472" y="10848"/>
                </a:lnTo>
                <a:lnTo>
                  <a:pt x="531" y="10947"/>
                </a:lnTo>
                <a:lnTo>
                  <a:pt x="498" y="10967"/>
                </a:lnTo>
                <a:close/>
                <a:moveTo>
                  <a:pt x="7040" y="9198"/>
                </a:moveTo>
                <a:lnTo>
                  <a:pt x="7028" y="9161"/>
                </a:lnTo>
                <a:lnTo>
                  <a:pt x="7095" y="9139"/>
                </a:lnTo>
                <a:cubicBezTo>
                  <a:pt x="7087" y="9115"/>
                  <a:pt x="7083" y="9091"/>
                  <a:pt x="7083" y="9065"/>
                </a:cubicBezTo>
                <a:cubicBezTo>
                  <a:pt x="7083" y="9012"/>
                  <a:pt x="7100" y="8963"/>
                  <a:pt x="7130" y="8924"/>
                </a:cubicBezTo>
                <a:lnTo>
                  <a:pt x="7071" y="8872"/>
                </a:lnTo>
                <a:lnTo>
                  <a:pt x="7097" y="8843"/>
                </a:lnTo>
                <a:lnTo>
                  <a:pt x="7156" y="8895"/>
                </a:lnTo>
                <a:cubicBezTo>
                  <a:pt x="7198" y="8855"/>
                  <a:pt x="7255" y="8830"/>
                  <a:pt x="7318" y="8830"/>
                </a:cubicBezTo>
                <a:cubicBezTo>
                  <a:pt x="7448" y="8830"/>
                  <a:pt x="7553" y="8935"/>
                  <a:pt x="7553" y="9065"/>
                </a:cubicBezTo>
                <a:cubicBezTo>
                  <a:pt x="7553" y="9160"/>
                  <a:pt x="7497" y="9241"/>
                  <a:pt x="7417" y="9278"/>
                </a:cubicBezTo>
                <a:lnTo>
                  <a:pt x="7447" y="9357"/>
                </a:lnTo>
                <a:lnTo>
                  <a:pt x="7411" y="9371"/>
                </a:lnTo>
                <a:lnTo>
                  <a:pt x="7380" y="9292"/>
                </a:lnTo>
                <a:cubicBezTo>
                  <a:pt x="7360" y="9297"/>
                  <a:pt x="7339" y="9300"/>
                  <a:pt x="7318" y="9300"/>
                </a:cubicBezTo>
                <a:lnTo>
                  <a:pt x="7318" y="9300"/>
                </a:lnTo>
                <a:cubicBezTo>
                  <a:pt x="7228" y="9300"/>
                  <a:pt x="7149" y="9249"/>
                  <a:pt x="7110" y="9174"/>
                </a:cubicBezTo>
                <a:lnTo>
                  <a:pt x="7040" y="9198"/>
                </a:lnTo>
                <a:close/>
                <a:moveTo>
                  <a:pt x="6855" y="9260"/>
                </a:moveTo>
                <a:lnTo>
                  <a:pt x="6842" y="9224"/>
                </a:lnTo>
                <a:lnTo>
                  <a:pt x="6953" y="9186"/>
                </a:lnTo>
                <a:lnTo>
                  <a:pt x="6966" y="9223"/>
                </a:lnTo>
                <a:lnTo>
                  <a:pt x="6855" y="9260"/>
                </a:lnTo>
                <a:close/>
                <a:moveTo>
                  <a:pt x="6669" y="9323"/>
                </a:moveTo>
                <a:lnTo>
                  <a:pt x="6657" y="9286"/>
                </a:lnTo>
                <a:lnTo>
                  <a:pt x="6768" y="9249"/>
                </a:lnTo>
                <a:lnTo>
                  <a:pt x="6780" y="9285"/>
                </a:lnTo>
                <a:lnTo>
                  <a:pt x="6669" y="9323"/>
                </a:lnTo>
                <a:close/>
                <a:moveTo>
                  <a:pt x="6484" y="9385"/>
                </a:moveTo>
                <a:lnTo>
                  <a:pt x="6471" y="9348"/>
                </a:lnTo>
                <a:lnTo>
                  <a:pt x="6582" y="9311"/>
                </a:lnTo>
                <a:lnTo>
                  <a:pt x="6595" y="9348"/>
                </a:lnTo>
                <a:lnTo>
                  <a:pt x="6484" y="9385"/>
                </a:lnTo>
                <a:close/>
                <a:moveTo>
                  <a:pt x="6298" y="9448"/>
                </a:moveTo>
                <a:lnTo>
                  <a:pt x="6286" y="9411"/>
                </a:lnTo>
                <a:lnTo>
                  <a:pt x="6397" y="9374"/>
                </a:lnTo>
                <a:lnTo>
                  <a:pt x="6409" y="9410"/>
                </a:lnTo>
                <a:lnTo>
                  <a:pt x="6298" y="9448"/>
                </a:lnTo>
                <a:close/>
                <a:moveTo>
                  <a:pt x="6113" y="9510"/>
                </a:moveTo>
                <a:lnTo>
                  <a:pt x="6100" y="9473"/>
                </a:lnTo>
                <a:lnTo>
                  <a:pt x="6211" y="9436"/>
                </a:lnTo>
                <a:lnTo>
                  <a:pt x="6224" y="9473"/>
                </a:lnTo>
                <a:lnTo>
                  <a:pt x="6113" y="9510"/>
                </a:lnTo>
                <a:close/>
                <a:moveTo>
                  <a:pt x="5927" y="9573"/>
                </a:moveTo>
                <a:lnTo>
                  <a:pt x="5915" y="9536"/>
                </a:lnTo>
                <a:lnTo>
                  <a:pt x="6026" y="9499"/>
                </a:lnTo>
                <a:lnTo>
                  <a:pt x="6038" y="9535"/>
                </a:lnTo>
                <a:lnTo>
                  <a:pt x="5927" y="9573"/>
                </a:lnTo>
                <a:close/>
                <a:moveTo>
                  <a:pt x="5742" y="9635"/>
                </a:moveTo>
                <a:lnTo>
                  <a:pt x="5729" y="9598"/>
                </a:lnTo>
                <a:lnTo>
                  <a:pt x="5840" y="9561"/>
                </a:lnTo>
                <a:lnTo>
                  <a:pt x="5853" y="9598"/>
                </a:lnTo>
                <a:lnTo>
                  <a:pt x="5742" y="9635"/>
                </a:lnTo>
                <a:close/>
                <a:moveTo>
                  <a:pt x="5556" y="9698"/>
                </a:moveTo>
                <a:lnTo>
                  <a:pt x="5544" y="9661"/>
                </a:lnTo>
                <a:lnTo>
                  <a:pt x="5655" y="9623"/>
                </a:lnTo>
                <a:lnTo>
                  <a:pt x="5667" y="9660"/>
                </a:lnTo>
                <a:lnTo>
                  <a:pt x="5556" y="9698"/>
                </a:lnTo>
                <a:close/>
                <a:moveTo>
                  <a:pt x="5370" y="9760"/>
                </a:moveTo>
                <a:lnTo>
                  <a:pt x="5358" y="9723"/>
                </a:lnTo>
                <a:lnTo>
                  <a:pt x="5469" y="9686"/>
                </a:lnTo>
                <a:lnTo>
                  <a:pt x="5482" y="9723"/>
                </a:lnTo>
                <a:lnTo>
                  <a:pt x="5370" y="9760"/>
                </a:lnTo>
                <a:close/>
                <a:moveTo>
                  <a:pt x="5185" y="9823"/>
                </a:moveTo>
                <a:lnTo>
                  <a:pt x="5173" y="9786"/>
                </a:lnTo>
                <a:lnTo>
                  <a:pt x="5284" y="9748"/>
                </a:lnTo>
                <a:lnTo>
                  <a:pt x="5296" y="9785"/>
                </a:lnTo>
                <a:lnTo>
                  <a:pt x="5185" y="9823"/>
                </a:lnTo>
                <a:close/>
                <a:moveTo>
                  <a:pt x="4999" y="9885"/>
                </a:moveTo>
                <a:lnTo>
                  <a:pt x="4987" y="9848"/>
                </a:lnTo>
                <a:lnTo>
                  <a:pt x="5098" y="9811"/>
                </a:lnTo>
                <a:lnTo>
                  <a:pt x="5111" y="9848"/>
                </a:lnTo>
                <a:lnTo>
                  <a:pt x="4999" y="9885"/>
                </a:lnTo>
                <a:close/>
                <a:moveTo>
                  <a:pt x="4814" y="9948"/>
                </a:moveTo>
                <a:lnTo>
                  <a:pt x="4801" y="9911"/>
                </a:lnTo>
                <a:lnTo>
                  <a:pt x="4913" y="9873"/>
                </a:lnTo>
                <a:lnTo>
                  <a:pt x="4925" y="9910"/>
                </a:lnTo>
                <a:lnTo>
                  <a:pt x="4814" y="9948"/>
                </a:lnTo>
                <a:close/>
                <a:moveTo>
                  <a:pt x="4628" y="10010"/>
                </a:moveTo>
                <a:lnTo>
                  <a:pt x="4616" y="9973"/>
                </a:lnTo>
                <a:lnTo>
                  <a:pt x="4727" y="9936"/>
                </a:lnTo>
                <a:lnTo>
                  <a:pt x="4740" y="9973"/>
                </a:lnTo>
                <a:lnTo>
                  <a:pt x="4628" y="10010"/>
                </a:lnTo>
                <a:close/>
                <a:moveTo>
                  <a:pt x="4443" y="10073"/>
                </a:moveTo>
                <a:lnTo>
                  <a:pt x="4430" y="10036"/>
                </a:lnTo>
                <a:lnTo>
                  <a:pt x="4542" y="9998"/>
                </a:lnTo>
                <a:lnTo>
                  <a:pt x="4554" y="10035"/>
                </a:lnTo>
                <a:lnTo>
                  <a:pt x="4443" y="10073"/>
                </a:lnTo>
                <a:close/>
                <a:moveTo>
                  <a:pt x="4257" y="10135"/>
                </a:moveTo>
                <a:lnTo>
                  <a:pt x="4245" y="10098"/>
                </a:lnTo>
                <a:lnTo>
                  <a:pt x="4356" y="10061"/>
                </a:lnTo>
                <a:lnTo>
                  <a:pt x="4368" y="10098"/>
                </a:lnTo>
                <a:lnTo>
                  <a:pt x="4257" y="10135"/>
                </a:lnTo>
                <a:close/>
                <a:moveTo>
                  <a:pt x="4072" y="10198"/>
                </a:moveTo>
                <a:lnTo>
                  <a:pt x="4059" y="10161"/>
                </a:lnTo>
                <a:lnTo>
                  <a:pt x="4171" y="10123"/>
                </a:lnTo>
                <a:lnTo>
                  <a:pt x="4183" y="10160"/>
                </a:lnTo>
                <a:lnTo>
                  <a:pt x="4072" y="10198"/>
                </a:lnTo>
                <a:close/>
                <a:moveTo>
                  <a:pt x="3886" y="10260"/>
                </a:moveTo>
                <a:lnTo>
                  <a:pt x="3874" y="10223"/>
                </a:lnTo>
                <a:lnTo>
                  <a:pt x="3985" y="10186"/>
                </a:lnTo>
                <a:lnTo>
                  <a:pt x="3997" y="10223"/>
                </a:lnTo>
                <a:lnTo>
                  <a:pt x="3886" y="10260"/>
                </a:lnTo>
                <a:close/>
                <a:moveTo>
                  <a:pt x="3701" y="10322"/>
                </a:moveTo>
                <a:lnTo>
                  <a:pt x="3688" y="10286"/>
                </a:lnTo>
                <a:lnTo>
                  <a:pt x="3799" y="10248"/>
                </a:lnTo>
                <a:lnTo>
                  <a:pt x="3812" y="10285"/>
                </a:lnTo>
                <a:lnTo>
                  <a:pt x="3701" y="10322"/>
                </a:lnTo>
                <a:close/>
                <a:moveTo>
                  <a:pt x="3515" y="10385"/>
                </a:moveTo>
                <a:lnTo>
                  <a:pt x="3503" y="10348"/>
                </a:lnTo>
                <a:lnTo>
                  <a:pt x="3614" y="10311"/>
                </a:lnTo>
                <a:lnTo>
                  <a:pt x="3626" y="10348"/>
                </a:lnTo>
                <a:lnTo>
                  <a:pt x="3515" y="10385"/>
                </a:lnTo>
                <a:close/>
                <a:moveTo>
                  <a:pt x="3330" y="10447"/>
                </a:moveTo>
                <a:lnTo>
                  <a:pt x="3317" y="10411"/>
                </a:lnTo>
                <a:lnTo>
                  <a:pt x="3428" y="10373"/>
                </a:lnTo>
                <a:lnTo>
                  <a:pt x="3441" y="10410"/>
                </a:lnTo>
                <a:lnTo>
                  <a:pt x="3330" y="10447"/>
                </a:lnTo>
                <a:close/>
                <a:moveTo>
                  <a:pt x="3144" y="10510"/>
                </a:moveTo>
                <a:lnTo>
                  <a:pt x="3132" y="10473"/>
                </a:lnTo>
                <a:lnTo>
                  <a:pt x="3243" y="10436"/>
                </a:lnTo>
                <a:lnTo>
                  <a:pt x="3255" y="10472"/>
                </a:lnTo>
                <a:lnTo>
                  <a:pt x="3144" y="10510"/>
                </a:lnTo>
                <a:close/>
                <a:moveTo>
                  <a:pt x="2959" y="10572"/>
                </a:moveTo>
                <a:lnTo>
                  <a:pt x="2946" y="10536"/>
                </a:lnTo>
                <a:lnTo>
                  <a:pt x="3057" y="10498"/>
                </a:lnTo>
                <a:lnTo>
                  <a:pt x="3070" y="10535"/>
                </a:lnTo>
                <a:lnTo>
                  <a:pt x="2959" y="10572"/>
                </a:lnTo>
                <a:close/>
                <a:moveTo>
                  <a:pt x="2773" y="10635"/>
                </a:moveTo>
                <a:lnTo>
                  <a:pt x="2761" y="10598"/>
                </a:lnTo>
                <a:lnTo>
                  <a:pt x="2872" y="10561"/>
                </a:lnTo>
                <a:lnTo>
                  <a:pt x="2884" y="10597"/>
                </a:lnTo>
                <a:lnTo>
                  <a:pt x="2773" y="10635"/>
                </a:lnTo>
                <a:close/>
                <a:moveTo>
                  <a:pt x="2587" y="10697"/>
                </a:moveTo>
                <a:lnTo>
                  <a:pt x="2575" y="10661"/>
                </a:lnTo>
                <a:lnTo>
                  <a:pt x="2686" y="10623"/>
                </a:lnTo>
                <a:lnTo>
                  <a:pt x="2699" y="10660"/>
                </a:lnTo>
                <a:lnTo>
                  <a:pt x="2587" y="10697"/>
                </a:lnTo>
                <a:close/>
                <a:moveTo>
                  <a:pt x="2402" y="10760"/>
                </a:moveTo>
                <a:lnTo>
                  <a:pt x="2390" y="10723"/>
                </a:lnTo>
                <a:lnTo>
                  <a:pt x="2501" y="10686"/>
                </a:lnTo>
                <a:lnTo>
                  <a:pt x="2513" y="10722"/>
                </a:lnTo>
                <a:lnTo>
                  <a:pt x="2402" y="10760"/>
                </a:lnTo>
                <a:close/>
                <a:moveTo>
                  <a:pt x="2216" y="10822"/>
                </a:moveTo>
                <a:lnTo>
                  <a:pt x="2204" y="10786"/>
                </a:lnTo>
                <a:lnTo>
                  <a:pt x="2315" y="10748"/>
                </a:lnTo>
                <a:lnTo>
                  <a:pt x="2328" y="10785"/>
                </a:lnTo>
                <a:lnTo>
                  <a:pt x="2216" y="10822"/>
                </a:lnTo>
                <a:close/>
                <a:moveTo>
                  <a:pt x="2031" y="10885"/>
                </a:moveTo>
                <a:lnTo>
                  <a:pt x="2018" y="10848"/>
                </a:lnTo>
                <a:lnTo>
                  <a:pt x="2130" y="10811"/>
                </a:lnTo>
                <a:lnTo>
                  <a:pt x="2142" y="10847"/>
                </a:lnTo>
                <a:lnTo>
                  <a:pt x="2031" y="10885"/>
                </a:lnTo>
                <a:close/>
                <a:moveTo>
                  <a:pt x="1845" y="10947"/>
                </a:moveTo>
                <a:lnTo>
                  <a:pt x="1833" y="10911"/>
                </a:lnTo>
                <a:lnTo>
                  <a:pt x="1944" y="10873"/>
                </a:lnTo>
                <a:lnTo>
                  <a:pt x="1956" y="10910"/>
                </a:lnTo>
                <a:lnTo>
                  <a:pt x="1845" y="10947"/>
                </a:lnTo>
                <a:close/>
                <a:moveTo>
                  <a:pt x="1660" y="11010"/>
                </a:moveTo>
                <a:lnTo>
                  <a:pt x="1647" y="10973"/>
                </a:lnTo>
                <a:lnTo>
                  <a:pt x="1759" y="10936"/>
                </a:lnTo>
                <a:lnTo>
                  <a:pt x="1771" y="10972"/>
                </a:lnTo>
                <a:lnTo>
                  <a:pt x="1660" y="11010"/>
                </a:lnTo>
                <a:close/>
                <a:moveTo>
                  <a:pt x="1474" y="11072"/>
                </a:moveTo>
                <a:lnTo>
                  <a:pt x="1462" y="11036"/>
                </a:lnTo>
                <a:lnTo>
                  <a:pt x="1573" y="10998"/>
                </a:lnTo>
                <a:lnTo>
                  <a:pt x="1585" y="11035"/>
                </a:lnTo>
                <a:lnTo>
                  <a:pt x="1474" y="11072"/>
                </a:lnTo>
                <a:close/>
                <a:moveTo>
                  <a:pt x="1289" y="11135"/>
                </a:moveTo>
                <a:lnTo>
                  <a:pt x="1276" y="11098"/>
                </a:lnTo>
                <a:lnTo>
                  <a:pt x="1388" y="11061"/>
                </a:lnTo>
                <a:lnTo>
                  <a:pt x="1400" y="11097"/>
                </a:lnTo>
                <a:lnTo>
                  <a:pt x="1289" y="11135"/>
                </a:lnTo>
                <a:close/>
                <a:moveTo>
                  <a:pt x="1103" y="11197"/>
                </a:moveTo>
                <a:lnTo>
                  <a:pt x="1091" y="11160"/>
                </a:lnTo>
                <a:lnTo>
                  <a:pt x="1202" y="11123"/>
                </a:lnTo>
                <a:lnTo>
                  <a:pt x="1214" y="11160"/>
                </a:lnTo>
                <a:lnTo>
                  <a:pt x="1103" y="11197"/>
                </a:lnTo>
                <a:close/>
                <a:moveTo>
                  <a:pt x="3451" y="6059"/>
                </a:moveTo>
                <a:lnTo>
                  <a:pt x="3416" y="6042"/>
                </a:lnTo>
                <a:lnTo>
                  <a:pt x="3465" y="5948"/>
                </a:lnTo>
                <a:cubicBezTo>
                  <a:pt x="3431" y="5931"/>
                  <a:pt x="3401" y="5907"/>
                  <a:pt x="3378" y="5878"/>
                </a:cubicBezTo>
                <a:lnTo>
                  <a:pt x="3300" y="5920"/>
                </a:lnTo>
                <a:lnTo>
                  <a:pt x="3281" y="5886"/>
                </a:lnTo>
                <a:lnTo>
                  <a:pt x="3357" y="5845"/>
                </a:lnTo>
                <a:cubicBezTo>
                  <a:pt x="3340" y="5812"/>
                  <a:pt x="3330" y="5775"/>
                  <a:pt x="3330" y="5735"/>
                </a:cubicBezTo>
                <a:cubicBezTo>
                  <a:pt x="3330" y="5712"/>
                  <a:pt x="3333" y="5690"/>
                  <a:pt x="3340" y="5669"/>
                </a:cubicBezTo>
                <a:lnTo>
                  <a:pt x="3270" y="5635"/>
                </a:lnTo>
                <a:lnTo>
                  <a:pt x="3286" y="5600"/>
                </a:lnTo>
                <a:lnTo>
                  <a:pt x="3354" y="5632"/>
                </a:lnTo>
                <a:cubicBezTo>
                  <a:pt x="3392" y="5554"/>
                  <a:pt x="3472" y="5500"/>
                  <a:pt x="3565" y="5500"/>
                </a:cubicBezTo>
                <a:cubicBezTo>
                  <a:pt x="3665" y="5500"/>
                  <a:pt x="3751" y="5563"/>
                  <a:pt x="3784" y="5651"/>
                </a:cubicBezTo>
                <a:lnTo>
                  <a:pt x="3855" y="5630"/>
                </a:lnTo>
                <a:lnTo>
                  <a:pt x="3866" y="5667"/>
                </a:lnTo>
                <a:lnTo>
                  <a:pt x="3795" y="5688"/>
                </a:lnTo>
                <a:cubicBezTo>
                  <a:pt x="3798" y="5703"/>
                  <a:pt x="3800" y="5719"/>
                  <a:pt x="3800" y="5735"/>
                </a:cubicBezTo>
                <a:cubicBezTo>
                  <a:pt x="3800" y="5785"/>
                  <a:pt x="3784" y="5832"/>
                  <a:pt x="3758" y="5870"/>
                </a:cubicBezTo>
                <a:lnTo>
                  <a:pt x="3824" y="5929"/>
                </a:lnTo>
                <a:lnTo>
                  <a:pt x="3798" y="5958"/>
                </a:lnTo>
                <a:lnTo>
                  <a:pt x="3733" y="5900"/>
                </a:lnTo>
                <a:cubicBezTo>
                  <a:pt x="3690" y="5943"/>
                  <a:pt x="3631" y="5970"/>
                  <a:pt x="3565" y="5970"/>
                </a:cubicBezTo>
                <a:lnTo>
                  <a:pt x="3565" y="5970"/>
                </a:lnTo>
                <a:cubicBezTo>
                  <a:pt x="3543" y="5970"/>
                  <a:pt x="3521" y="5967"/>
                  <a:pt x="3501" y="5961"/>
                </a:cubicBezTo>
                <a:lnTo>
                  <a:pt x="3451" y="6059"/>
                </a:lnTo>
                <a:close/>
                <a:moveTo>
                  <a:pt x="3361" y="6234"/>
                </a:moveTo>
                <a:lnTo>
                  <a:pt x="3326" y="6217"/>
                </a:lnTo>
                <a:lnTo>
                  <a:pt x="3380" y="6112"/>
                </a:lnTo>
                <a:lnTo>
                  <a:pt x="3415" y="6130"/>
                </a:lnTo>
                <a:lnTo>
                  <a:pt x="3361" y="6234"/>
                </a:lnTo>
                <a:close/>
                <a:moveTo>
                  <a:pt x="3271" y="6409"/>
                </a:moveTo>
                <a:lnTo>
                  <a:pt x="3236" y="6391"/>
                </a:lnTo>
                <a:lnTo>
                  <a:pt x="3290" y="6287"/>
                </a:lnTo>
                <a:lnTo>
                  <a:pt x="3325" y="6304"/>
                </a:lnTo>
                <a:lnTo>
                  <a:pt x="3271" y="6409"/>
                </a:lnTo>
                <a:close/>
                <a:moveTo>
                  <a:pt x="3181" y="6584"/>
                </a:moveTo>
                <a:lnTo>
                  <a:pt x="3146" y="6566"/>
                </a:lnTo>
                <a:lnTo>
                  <a:pt x="3200" y="6461"/>
                </a:lnTo>
                <a:lnTo>
                  <a:pt x="3235" y="6479"/>
                </a:lnTo>
                <a:lnTo>
                  <a:pt x="3181" y="6584"/>
                </a:lnTo>
                <a:close/>
                <a:moveTo>
                  <a:pt x="3091" y="6759"/>
                </a:moveTo>
                <a:lnTo>
                  <a:pt x="3056" y="6741"/>
                </a:lnTo>
                <a:lnTo>
                  <a:pt x="3110" y="6636"/>
                </a:lnTo>
                <a:lnTo>
                  <a:pt x="3145" y="6654"/>
                </a:lnTo>
                <a:lnTo>
                  <a:pt x="3091" y="6759"/>
                </a:lnTo>
                <a:close/>
                <a:moveTo>
                  <a:pt x="3001" y="6934"/>
                </a:moveTo>
                <a:lnTo>
                  <a:pt x="2966" y="6916"/>
                </a:lnTo>
                <a:lnTo>
                  <a:pt x="3020" y="6811"/>
                </a:lnTo>
                <a:lnTo>
                  <a:pt x="3055" y="6829"/>
                </a:lnTo>
                <a:lnTo>
                  <a:pt x="3001" y="6934"/>
                </a:lnTo>
                <a:close/>
                <a:moveTo>
                  <a:pt x="2911" y="7108"/>
                </a:moveTo>
                <a:lnTo>
                  <a:pt x="2876" y="7091"/>
                </a:lnTo>
                <a:lnTo>
                  <a:pt x="2930" y="6986"/>
                </a:lnTo>
                <a:lnTo>
                  <a:pt x="2965" y="7004"/>
                </a:lnTo>
                <a:lnTo>
                  <a:pt x="2911" y="7108"/>
                </a:lnTo>
                <a:close/>
                <a:moveTo>
                  <a:pt x="2821" y="7283"/>
                </a:moveTo>
                <a:lnTo>
                  <a:pt x="2787" y="7265"/>
                </a:lnTo>
                <a:lnTo>
                  <a:pt x="2840" y="7161"/>
                </a:lnTo>
                <a:lnTo>
                  <a:pt x="2875" y="7178"/>
                </a:lnTo>
                <a:lnTo>
                  <a:pt x="2821" y="7283"/>
                </a:lnTo>
                <a:close/>
                <a:moveTo>
                  <a:pt x="2731" y="7458"/>
                </a:moveTo>
                <a:lnTo>
                  <a:pt x="2697" y="7440"/>
                </a:lnTo>
                <a:lnTo>
                  <a:pt x="2750" y="7336"/>
                </a:lnTo>
                <a:lnTo>
                  <a:pt x="2785" y="7353"/>
                </a:lnTo>
                <a:lnTo>
                  <a:pt x="2731" y="7458"/>
                </a:lnTo>
                <a:close/>
                <a:moveTo>
                  <a:pt x="2641" y="7633"/>
                </a:moveTo>
                <a:lnTo>
                  <a:pt x="2607" y="7615"/>
                </a:lnTo>
                <a:lnTo>
                  <a:pt x="2660" y="7510"/>
                </a:lnTo>
                <a:lnTo>
                  <a:pt x="2695" y="7528"/>
                </a:lnTo>
                <a:lnTo>
                  <a:pt x="2641" y="7633"/>
                </a:lnTo>
                <a:close/>
                <a:moveTo>
                  <a:pt x="2551" y="7808"/>
                </a:moveTo>
                <a:lnTo>
                  <a:pt x="2517" y="7790"/>
                </a:lnTo>
                <a:lnTo>
                  <a:pt x="2571" y="7685"/>
                </a:lnTo>
                <a:lnTo>
                  <a:pt x="2605" y="7703"/>
                </a:lnTo>
                <a:lnTo>
                  <a:pt x="2551" y="7808"/>
                </a:lnTo>
                <a:close/>
                <a:moveTo>
                  <a:pt x="2461" y="7982"/>
                </a:moveTo>
                <a:lnTo>
                  <a:pt x="2427" y="7965"/>
                </a:lnTo>
                <a:lnTo>
                  <a:pt x="2481" y="7860"/>
                </a:lnTo>
                <a:lnTo>
                  <a:pt x="2515" y="7878"/>
                </a:lnTo>
                <a:lnTo>
                  <a:pt x="2461" y="7982"/>
                </a:lnTo>
                <a:close/>
                <a:moveTo>
                  <a:pt x="2371" y="8157"/>
                </a:moveTo>
                <a:lnTo>
                  <a:pt x="2337" y="8139"/>
                </a:lnTo>
                <a:lnTo>
                  <a:pt x="2391" y="8035"/>
                </a:lnTo>
                <a:lnTo>
                  <a:pt x="2425" y="8053"/>
                </a:lnTo>
                <a:lnTo>
                  <a:pt x="2371" y="8157"/>
                </a:lnTo>
                <a:close/>
                <a:moveTo>
                  <a:pt x="2281" y="8332"/>
                </a:moveTo>
                <a:lnTo>
                  <a:pt x="2247" y="8314"/>
                </a:lnTo>
                <a:lnTo>
                  <a:pt x="2301" y="8210"/>
                </a:lnTo>
                <a:lnTo>
                  <a:pt x="2335" y="8227"/>
                </a:lnTo>
                <a:lnTo>
                  <a:pt x="2281" y="8332"/>
                </a:lnTo>
                <a:close/>
                <a:moveTo>
                  <a:pt x="2191" y="8507"/>
                </a:moveTo>
                <a:lnTo>
                  <a:pt x="2157" y="8489"/>
                </a:lnTo>
                <a:lnTo>
                  <a:pt x="2211" y="8384"/>
                </a:lnTo>
                <a:lnTo>
                  <a:pt x="2245" y="8402"/>
                </a:lnTo>
                <a:lnTo>
                  <a:pt x="2191" y="8507"/>
                </a:lnTo>
                <a:close/>
                <a:moveTo>
                  <a:pt x="2101" y="8682"/>
                </a:moveTo>
                <a:lnTo>
                  <a:pt x="2067" y="8664"/>
                </a:lnTo>
                <a:lnTo>
                  <a:pt x="2121" y="8559"/>
                </a:lnTo>
                <a:lnTo>
                  <a:pt x="2155" y="8577"/>
                </a:lnTo>
                <a:lnTo>
                  <a:pt x="2101" y="8682"/>
                </a:lnTo>
                <a:close/>
                <a:moveTo>
                  <a:pt x="2012" y="8856"/>
                </a:moveTo>
                <a:lnTo>
                  <a:pt x="1977" y="8839"/>
                </a:lnTo>
                <a:lnTo>
                  <a:pt x="2031" y="8734"/>
                </a:lnTo>
                <a:lnTo>
                  <a:pt x="2065" y="8752"/>
                </a:lnTo>
                <a:lnTo>
                  <a:pt x="2012" y="8856"/>
                </a:lnTo>
                <a:close/>
                <a:moveTo>
                  <a:pt x="1922" y="9031"/>
                </a:moveTo>
                <a:lnTo>
                  <a:pt x="1887" y="9014"/>
                </a:lnTo>
                <a:lnTo>
                  <a:pt x="1941" y="8909"/>
                </a:lnTo>
                <a:lnTo>
                  <a:pt x="1975" y="8927"/>
                </a:lnTo>
                <a:lnTo>
                  <a:pt x="1922" y="9031"/>
                </a:lnTo>
                <a:close/>
                <a:moveTo>
                  <a:pt x="1832" y="9206"/>
                </a:moveTo>
                <a:lnTo>
                  <a:pt x="1797" y="9188"/>
                </a:lnTo>
                <a:lnTo>
                  <a:pt x="1851" y="9084"/>
                </a:lnTo>
                <a:lnTo>
                  <a:pt x="1885" y="9101"/>
                </a:lnTo>
                <a:lnTo>
                  <a:pt x="1832" y="9206"/>
                </a:lnTo>
                <a:close/>
                <a:moveTo>
                  <a:pt x="1742" y="9381"/>
                </a:moveTo>
                <a:lnTo>
                  <a:pt x="1707" y="9363"/>
                </a:lnTo>
                <a:lnTo>
                  <a:pt x="1761" y="9258"/>
                </a:lnTo>
                <a:lnTo>
                  <a:pt x="1796" y="9276"/>
                </a:lnTo>
                <a:lnTo>
                  <a:pt x="1742" y="9381"/>
                </a:lnTo>
                <a:close/>
                <a:moveTo>
                  <a:pt x="1652" y="9556"/>
                </a:moveTo>
                <a:lnTo>
                  <a:pt x="1617" y="9538"/>
                </a:lnTo>
                <a:lnTo>
                  <a:pt x="1671" y="9433"/>
                </a:lnTo>
                <a:lnTo>
                  <a:pt x="1706" y="9451"/>
                </a:lnTo>
                <a:lnTo>
                  <a:pt x="1652" y="9556"/>
                </a:lnTo>
                <a:close/>
                <a:moveTo>
                  <a:pt x="1562" y="9731"/>
                </a:moveTo>
                <a:lnTo>
                  <a:pt x="1527" y="9713"/>
                </a:lnTo>
                <a:lnTo>
                  <a:pt x="1581" y="9608"/>
                </a:lnTo>
                <a:lnTo>
                  <a:pt x="1616" y="9626"/>
                </a:lnTo>
                <a:lnTo>
                  <a:pt x="1562" y="9731"/>
                </a:lnTo>
                <a:close/>
                <a:moveTo>
                  <a:pt x="1472" y="9905"/>
                </a:moveTo>
                <a:lnTo>
                  <a:pt x="1437" y="9888"/>
                </a:lnTo>
                <a:lnTo>
                  <a:pt x="1491" y="9783"/>
                </a:lnTo>
                <a:lnTo>
                  <a:pt x="1526" y="9801"/>
                </a:lnTo>
                <a:lnTo>
                  <a:pt x="1472" y="9905"/>
                </a:lnTo>
                <a:close/>
                <a:moveTo>
                  <a:pt x="1382" y="10080"/>
                </a:moveTo>
                <a:lnTo>
                  <a:pt x="1347" y="10062"/>
                </a:lnTo>
                <a:lnTo>
                  <a:pt x="1401" y="9958"/>
                </a:lnTo>
                <a:lnTo>
                  <a:pt x="1436" y="9975"/>
                </a:lnTo>
                <a:lnTo>
                  <a:pt x="1382" y="10080"/>
                </a:lnTo>
                <a:close/>
                <a:moveTo>
                  <a:pt x="1292" y="10255"/>
                </a:moveTo>
                <a:lnTo>
                  <a:pt x="1257" y="10237"/>
                </a:lnTo>
                <a:lnTo>
                  <a:pt x="1311" y="10133"/>
                </a:lnTo>
                <a:lnTo>
                  <a:pt x="1346" y="10150"/>
                </a:lnTo>
                <a:lnTo>
                  <a:pt x="1292" y="10255"/>
                </a:lnTo>
                <a:close/>
                <a:moveTo>
                  <a:pt x="1202" y="10430"/>
                </a:moveTo>
                <a:lnTo>
                  <a:pt x="1167" y="10412"/>
                </a:lnTo>
                <a:lnTo>
                  <a:pt x="1221" y="10307"/>
                </a:lnTo>
                <a:lnTo>
                  <a:pt x="1256" y="10325"/>
                </a:lnTo>
                <a:lnTo>
                  <a:pt x="1202" y="10430"/>
                </a:lnTo>
                <a:close/>
                <a:moveTo>
                  <a:pt x="1112" y="10605"/>
                </a:moveTo>
                <a:lnTo>
                  <a:pt x="1078" y="10587"/>
                </a:lnTo>
                <a:lnTo>
                  <a:pt x="1131" y="10482"/>
                </a:lnTo>
                <a:lnTo>
                  <a:pt x="1166" y="10500"/>
                </a:lnTo>
                <a:lnTo>
                  <a:pt x="1112" y="10605"/>
                </a:lnTo>
                <a:close/>
                <a:moveTo>
                  <a:pt x="1022" y="10779"/>
                </a:moveTo>
                <a:lnTo>
                  <a:pt x="988" y="10762"/>
                </a:lnTo>
                <a:lnTo>
                  <a:pt x="1041" y="10657"/>
                </a:lnTo>
                <a:lnTo>
                  <a:pt x="1076" y="10675"/>
                </a:lnTo>
                <a:lnTo>
                  <a:pt x="1022" y="10779"/>
                </a:lnTo>
                <a:close/>
                <a:moveTo>
                  <a:pt x="932" y="10954"/>
                </a:moveTo>
                <a:lnTo>
                  <a:pt x="898" y="10936"/>
                </a:lnTo>
                <a:lnTo>
                  <a:pt x="952" y="10832"/>
                </a:lnTo>
                <a:lnTo>
                  <a:pt x="986" y="10850"/>
                </a:lnTo>
                <a:lnTo>
                  <a:pt x="932" y="10954"/>
                </a:lnTo>
                <a:close/>
                <a:moveTo>
                  <a:pt x="1194" y="11466"/>
                </a:moveTo>
                <a:lnTo>
                  <a:pt x="1083" y="11428"/>
                </a:lnTo>
                <a:lnTo>
                  <a:pt x="1095" y="11391"/>
                </a:lnTo>
                <a:lnTo>
                  <a:pt x="1206" y="11429"/>
                </a:lnTo>
                <a:lnTo>
                  <a:pt x="1194" y="11466"/>
                </a:lnTo>
                <a:close/>
                <a:moveTo>
                  <a:pt x="1378" y="11528"/>
                </a:moveTo>
                <a:lnTo>
                  <a:pt x="1268" y="11491"/>
                </a:lnTo>
                <a:lnTo>
                  <a:pt x="1280" y="11454"/>
                </a:lnTo>
                <a:lnTo>
                  <a:pt x="1391" y="11491"/>
                </a:lnTo>
                <a:lnTo>
                  <a:pt x="1378" y="11528"/>
                </a:lnTo>
                <a:close/>
                <a:moveTo>
                  <a:pt x="1563" y="11590"/>
                </a:moveTo>
                <a:lnTo>
                  <a:pt x="1452" y="11553"/>
                </a:lnTo>
                <a:lnTo>
                  <a:pt x="1465" y="11516"/>
                </a:lnTo>
                <a:lnTo>
                  <a:pt x="1576" y="11554"/>
                </a:lnTo>
                <a:lnTo>
                  <a:pt x="1563" y="11590"/>
                </a:lnTo>
                <a:close/>
                <a:moveTo>
                  <a:pt x="1748" y="11653"/>
                </a:moveTo>
                <a:lnTo>
                  <a:pt x="1637" y="11615"/>
                </a:lnTo>
                <a:lnTo>
                  <a:pt x="1650" y="11578"/>
                </a:lnTo>
                <a:lnTo>
                  <a:pt x="1760" y="11616"/>
                </a:lnTo>
                <a:lnTo>
                  <a:pt x="1748" y="11653"/>
                </a:lnTo>
                <a:close/>
                <a:moveTo>
                  <a:pt x="1933" y="11715"/>
                </a:moveTo>
                <a:lnTo>
                  <a:pt x="1822" y="11678"/>
                </a:lnTo>
                <a:lnTo>
                  <a:pt x="1834" y="11641"/>
                </a:lnTo>
                <a:lnTo>
                  <a:pt x="1945" y="11678"/>
                </a:lnTo>
                <a:lnTo>
                  <a:pt x="1933" y="11715"/>
                </a:lnTo>
                <a:close/>
                <a:moveTo>
                  <a:pt x="2117" y="11777"/>
                </a:moveTo>
                <a:lnTo>
                  <a:pt x="2007" y="11740"/>
                </a:lnTo>
                <a:lnTo>
                  <a:pt x="2019" y="11703"/>
                </a:lnTo>
                <a:lnTo>
                  <a:pt x="2130" y="11741"/>
                </a:lnTo>
                <a:lnTo>
                  <a:pt x="2117" y="11777"/>
                </a:lnTo>
                <a:close/>
                <a:moveTo>
                  <a:pt x="2302" y="11840"/>
                </a:moveTo>
                <a:lnTo>
                  <a:pt x="2191" y="11802"/>
                </a:lnTo>
                <a:lnTo>
                  <a:pt x="2204" y="11766"/>
                </a:lnTo>
                <a:lnTo>
                  <a:pt x="2315" y="11803"/>
                </a:lnTo>
                <a:lnTo>
                  <a:pt x="2302" y="11840"/>
                </a:lnTo>
                <a:close/>
                <a:moveTo>
                  <a:pt x="2487" y="11902"/>
                </a:moveTo>
                <a:lnTo>
                  <a:pt x="2376" y="11865"/>
                </a:lnTo>
                <a:lnTo>
                  <a:pt x="2389" y="11828"/>
                </a:lnTo>
                <a:lnTo>
                  <a:pt x="2499" y="11865"/>
                </a:lnTo>
                <a:lnTo>
                  <a:pt x="2487" y="11902"/>
                </a:lnTo>
                <a:close/>
                <a:moveTo>
                  <a:pt x="2672" y="11964"/>
                </a:moveTo>
                <a:lnTo>
                  <a:pt x="2561" y="11927"/>
                </a:lnTo>
                <a:lnTo>
                  <a:pt x="2573" y="11890"/>
                </a:lnTo>
                <a:lnTo>
                  <a:pt x="2684" y="11928"/>
                </a:lnTo>
                <a:lnTo>
                  <a:pt x="2672" y="11964"/>
                </a:lnTo>
                <a:close/>
                <a:moveTo>
                  <a:pt x="2856" y="12027"/>
                </a:moveTo>
                <a:lnTo>
                  <a:pt x="2746" y="11989"/>
                </a:lnTo>
                <a:lnTo>
                  <a:pt x="2758" y="11953"/>
                </a:lnTo>
                <a:lnTo>
                  <a:pt x="2869" y="11990"/>
                </a:lnTo>
                <a:lnTo>
                  <a:pt x="2856" y="12027"/>
                </a:lnTo>
                <a:close/>
                <a:moveTo>
                  <a:pt x="3041" y="12089"/>
                </a:moveTo>
                <a:lnTo>
                  <a:pt x="2930" y="12052"/>
                </a:lnTo>
                <a:lnTo>
                  <a:pt x="2943" y="12015"/>
                </a:lnTo>
                <a:lnTo>
                  <a:pt x="3053" y="12052"/>
                </a:lnTo>
                <a:lnTo>
                  <a:pt x="3041" y="12089"/>
                </a:lnTo>
                <a:close/>
                <a:moveTo>
                  <a:pt x="3226" y="12152"/>
                </a:moveTo>
                <a:lnTo>
                  <a:pt x="3115" y="12114"/>
                </a:lnTo>
                <a:lnTo>
                  <a:pt x="3127" y="12077"/>
                </a:lnTo>
                <a:lnTo>
                  <a:pt x="3238" y="12115"/>
                </a:lnTo>
                <a:lnTo>
                  <a:pt x="3226" y="12152"/>
                </a:lnTo>
                <a:close/>
                <a:moveTo>
                  <a:pt x="3410" y="12214"/>
                </a:moveTo>
                <a:lnTo>
                  <a:pt x="3300" y="12177"/>
                </a:lnTo>
                <a:lnTo>
                  <a:pt x="3312" y="12140"/>
                </a:lnTo>
                <a:lnTo>
                  <a:pt x="3423" y="12177"/>
                </a:lnTo>
                <a:lnTo>
                  <a:pt x="3410" y="12214"/>
                </a:lnTo>
                <a:close/>
                <a:moveTo>
                  <a:pt x="3595" y="12276"/>
                </a:moveTo>
                <a:lnTo>
                  <a:pt x="3484" y="12239"/>
                </a:lnTo>
                <a:lnTo>
                  <a:pt x="3497" y="12202"/>
                </a:lnTo>
                <a:lnTo>
                  <a:pt x="3608" y="12240"/>
                </a:lnTo>
                <a:lnTo>
                  <a:pt x="3595" y="12276"/>
                </a:lnTo>
                <a:close/>
                <a:moveTo>
                  <a:pt x="3780" y="12339"/>
                </a:moveTo>
                <a:lnTo>
                  <a:pt x="3669" y="12301"/>
                </a:lnTo>
                <a:lnTo>
                  <a:pt x="3682" y="12265"/>
                </a:lnTo>
                <a:lnTo>
                  <a:pt x="3792" y="12302"/>
                </a:lnTo>
                <a:lnTo>
                  <a:pt x="3780" y="12339"/>
                </a:lnTo>
                <a:close/>
                <a:moveTo>
                  <a:pt x="3965" y="12401"/>
                </a:moveTo>
                <a:lnTo>
                  <a:pt x="3854" y="12364"/>
                </a:lnTo>
                <a:lnTo>
                  <a:pt x="3866" y="12327"/>
                </a:lnTo>
                <a:lnTo>
                  <a:pt x="3977" y="12364"/>
                </a:lnTo>
                <a:lnTo>
                  <a:pt x="3965" y="12401"/>
                </a:lnTo>
                <a:close/>
                <a:moveTo>
                  <a:pt x="4149" y="12463"/>
                </a:moveTo>
                <a:lnTo>
                  <a:pt x="4039" y="12426"/>
                </a:lnTo>
                <a:lnTo>
                  <a:pt x="4051" y="12389"/>
                </a:lnTo>
                <a:lnTo>
                  <a:pt x="4162" y="12427"/>
                </a:lnTo>
                <a:lnTo>
                  <a:pt x="4149" y="12463"/>
                </a:lnTo>
                <a:close/>
                <a:moveTo>
                  <a:pt x="4334" y="12526"/>
                </a:moveTo>
                <a:lnTo>
                  <a:pt x="4223" y="12488"/>
                </a:lnTo>
                <a:lnTo>
                  <a:pt x="4236" y="12452"/>
                </a:lnTo>
                <a:lnTo>
                  <a:pt x="4347" y="12489"/>
                </a:lnTo>
                <a:lnTo>
                  <a:pt x="4334" y="12526"/>
                </a:lnTo>
                <a:close/>
                <a:moveTo>
                  <a:pt x="4519" y="12588"/>
                </a:moveTo>
                <a:lnTo>
                  <a:pt x="4408" y="12551"/>
                </a:lnTo>
                <a:lnTo>
                  <a:pt x="4421" y="12514"/>
                </a:lnTo>
                <a:lnTo>
                  <a:pt x="4531" y="12551"/>
                </a:lnTo>
                <a:lnTo>
                  <a:pt x="4519" y="12588"/>
                </a:lnTo>
                <a:close/>
                <a:moveTo>
                  <a:pt x="4704" y="12651"/>
                </a:moveTo>
                <a:lnTo>
                  <a:pt x="4593" y="12613"/>
                </a:lnTo>
                <a:lnTo>
                  <a:pt x="4605" y="12576"/>
                </a:lnTo>
                <a:lnTo>
                  <a:pt x="4716" y="12614"/>
                </a:lnTo>
                <a:lnTo>
                  <a:pt x="4704" y="12651"/>
                </a:lnTo>
                <a:close/>
                <a:moveTo>
                  <a:pt x="4888" y="12713"/>
                </a:moveTo>
                <a:lnTo>
                  <a:pt x="4778" y="12676"/>
                </a:lnTo>
                <a:lnTo>
                  <a:pt x="4790" y="12639"/>
                </a:lnTo>
                <a:lnTo>
                  <a:pt x="4901" y="12676"/>
                </a:lnTo>
                <a:lnTo>
                  <a:pt x="4888" y="12713"/>
                </a:lnTo>
                <a:close/>
                <a:moveTo>
                  <a:pt x="5073" y="12775"/>
                </a:moveTo>
                <a:lnTo>
                  <a:pt x="4962" y="12738"/>
                </a:lnTo>
                <a:lnTo>
                  <a:pt x="4975" y="12701"/>
                </a:lnTo>
                <a:lnTo>
                  <a:pt x="5085" y="12739"/>
                </a:lnTo>
                <a:lnTo>
                  <a:pt x="5073" y="12775"/>
                </a:lnTo>
                <a:close/>
                <a:moveTo>
                  <a:pt x="5258" y="12838"/>
                </a:moveTo>
                <a:lnTo>
                  <a:pt x="5147" y="12800"/>
                </a:lnTo>
                <a:lnTo>
                  <a:pt x="5159" y="12764"/>
                </a:lnTo>
                <a:lnTo>
                  <a:pt x="5270" y="12801"/>
                </a:lnTo>
                <a:lnTo>
                  <a:pt x="5258" y="12838"/>
                </a:lnTo>
                <a:close/>
                <a:moveTo>
                  <a:pt x="5443" y="12900"/>
                </a:moveTo>
                <a:lnTo>
                  <a:pt x="5332" y="12863"/>
                </a:lnTo>
                <a:lnTo>
                  <a:pt x="5344" y="12826"/>
                </a:lnTo>
                <a:lnTo>
                  <a:pt x="5455" y="12863"/>
                </a:lnTo>
                <a:lnTo>
                  <a:pt x="5443" y="12900"/>
                </a:lnTo>
                <a:close/>
                <a:moveTo>
                  <a:pt x="5627" y="12962"/>
                </a:moveTo>
                <a:lnTo>
                  <a:pt x="5516" y="12925"/>
                </a:lnTo>
                <a:lnTo>
                  <a:pt x="5529" y="12888"/>
                </a:lnTo>
                <a:lnTo>
                  <a:pt x="5640" y="12926"/>
                </a:lnTo>
                <a:lnTo>
                  <a:pt x="5627" y="12962"/>
                </a:lnTo>
                <a:close/>
                <a:moveTo>
                  <a:pt x="5812" y="13025"/>
                </a:moveTo>
                <a:lnTo>
                  <a:pt x="5701" y="12987"/>
                </a:lnTo>
                <a:lnTo>
                  <a:pt x="5714" y="12951"/>
                </a:lnTo>
                <a:lnTo>
                  <a:pt x="5824" y="12988"/>
                </a:lnTo>
                <a:lnTo>
                  <a:pt x="5812" y="13025"/>
                </a:lnTo>
                <a:close/>
                <a:moveTo>
                  <a:pt x="5997" y="13087"/>
                </a:moveTo>
                <a:lnTo>
                  <a:pt x="5886" y="13050"/>
                </a:lnTo>
                <a:lnTo>
                  <a:pt x="5898" y="13013"/>
                </a:lnTo>
                <a:lnTo>
                  <a:pt x="6009" y="13050"/>
                </a:lnTo>
                <a:lnTo>
                  <a:pt x="5997" y="13087"/>
                </a:lnTo>
                <a:close/>
                <a:moveTo>
                  <a:pt x="6181" y="13150"/>
                </a:moveTo>
                <a:lnTo>
                  <a:pt x="6071" y="13112"/>
                </a:lnTo>
                <a:lnTo>
                  <a:pt x="6083" y="13075"/>
                </a:lnTo>
                <a:lnTo>
                  <a:pt x="6194" y="13113"/>
                </a:lnTo>
                <a:lnTo>
                  <a:pt x="6181" y="13150"/>
                </a:lnTo>
                <a:close/>
                <a:moveTo>
                  <a:pt x="6366" y="13212"/>
                </a:moveTo>
                <a:lnTo>
                  <a:pt x="6255" y="13175"/>
                </a:lnTo>
                <a:lnTo>
                  <a:pt x="6268" y="13138"/>
                </a:lnTo>
                <a:lnTo>
                  <a:pt x="6379" y="13175"/>
                </a:lnTo>
                <a:lnTo>
                  <a:pt x="6366" y="13212"/>
                </a:lnTo>
                <a:close/>
                <a:moveTo>
                  <a:pt x="6551" y="13274"/>
                </a:moveTo>
                <a:lnTo>
                  <a:pt x="6440" y="13237"/>
                </a:lnTo>
                <a:lnTo>
                  <a:pt x="6453" y="13200"/>
                </a:lnTo>
                <a:lnTo>
                  <a:pt x="6563" y="13238"/>
                </a:lnTo>
                <a:lnTo>
                  <a:pt x="6551" y="13274"/>
                </a:lnTo>
                <a:close/>
                <a:moveTo>
                  <a:pt x="6736" y="13337"/>
                </a:moveTo>
                <a:lnTo>
                  <a:pt x="6625" y="13299"/>
                </a:lnTo>
                <a:lnTo>
                  <a:pt x="6637" y="13263"/>
                </a:lnTo>
                <a:lnTo>
                  <a:pt x="6748" y="13300"/>
                </a:lnTo>
                <a:lnTo>
                  <a:pt x="6736" y="13337"/>
                </a:lnTo>
                <a:close/>
                <a:moveTo>
                  <a:pt x="6920" y="13399"/>
                </a:moveTo>
                <a:lnTo>
                  <a:pt x="6810" y="13362"/>
                </a:lnTo>
                <a:lnTo>
                  <a:pt x="6822" y="13325"/>
                </a:lnTo>
                <a:lnTo>
                  <a:pt x="6933" y="13362"/>
                </a:lnTo>
                <a:lnTo>
                  <a:pt x="6920" y="13399"/>
                </a:lnTo>
                <a:close/>
                <a:moveTo>
                  <a:pt x="7105" y="13461"/>
                </a:moveTo>
                <a:lnTo>
                  <a:pt x="6994" y="13424"/>
                </a:lnTo>
                <a:lnTo>
                  <a:pt x="7007" y="13387"/>
                </a:lnTo>
                <a:lnTo>
                  <a:pt x="7117" y="13425"/>
                </a:lnTo>
                <a:lnTo>
                  <a:pt x="7105" y="13461"/>
                </a:lnTo>
                <a:close/>
                <a:moveTo>
                  <a:pt x="7290" y="13524"/>
                </a:moveTo>
                <a:lnTo>
                  <a:pt x="7179" y="13486"/>
                </a:lnTo>
                <a:lnTo>
                  <a:pt x="7191" y="13450"/>
                </a:lnTo>
                <a:lnTo>
                  <a:pt x="7302" y="13487"/>
                </a:lnTo>
                <a:lnTo>
                  <a:pt x="7290" y="13524"/>
                </a:lnTo>
                <a:close/>
                <a:moveTo>
                  <a:pt x="7475" y="13586"/>
                </a:moveTo>
                <a:lnTo>
                  <a:pt x="7364" y="13549"/>
                </a:lnTo>
                <a:lnTo>
                  <a:pt x="7376" y="13512"/>
                </a:lnTo>
                <a:lnTo>
                  <a:pt x="7487" y="13549"/>
                </a:lnTo>
                <a:lnTo>
                  <a:pt x="7475" y="13586"/>
                </a:lnTo>
                <a:close/>
                <a:moveTo>
                  <a:pt x="7659" y="13649"/>
                </a:moveTo>
                <a:lnTo>
                  <a:pt x="7549" y="13611"/>
                </a:lnTo>
                <a:lnTo>
                  <a:pt x="7561" y="13574"/>
                </a:lnTo>
                <a:lnTo>
                  <a:pt x="7672" y="13612"/>
                </a:lnTo>
                <a:lnTo>
                  <a:pt x="7659" y="13649"/>
                </a:lnTo>
                <a:close/>
                <a:moveTo>
                  <a:pt x="7844" y="13711"/>
                </a:moveTo>
                <a:lnTo>
                  <a:pt x="7733" y="13673"/>
                </a:lnTo>
                <a:lnTo>
                  <a:pt x="7746" y="13637"/>
                </a:lnTo>
                <a:lnTo>
                  <a:pt x="7856" y="13674"/>
                </a:lnTo>
                <a:lnTo>
                  <a:pt x="7844" y="13711"/>
                </a:lnTo>
                <a:close/>
                <a:moveTo>
                  <a:pt x="8029" y="13773"/>
                </a:moveTo>
                <a:lnTo>
                  <a:pt x="7918" y="13736"/>
                </a:lnTo>
                <a:lnTo>
                  <a:pt x="7930" y="13699"/>
                </a:lnTo>
                <a:lnTo>
                  <a:pt x="8041" y="13736"/>
                </a:lnTo>
                <a:lnTo>
                  <a:pt x="8029" y="13773"/>
                </a:lnTo>
                <a:close/>
                <a:moveTo>
                  <a:pt x="8213" y="13836"/>
                </a:moveTo>
                <a:lnTo>
                  <a:pt x="8103" y="13798"/>
                </a:lnTo>
                <a:lnTo>
                  <a:pt x="8115" y="13761"/>
                </a:lnTo>
                <a:lnTo>
                  <a:pt x="8226" y="13799"/>
                </a:lnTo>
                <a:lnTo>
                  <a:pt x="8213" y="13836"/>
                </a:lnTo>
                <a:close/>
                <a:moveTo>
                  <a:pt x="8398" y="13898"/>
                </a:moveTo>
                <a:lnTo>
                  <a:pt x="8287" y="13861"/>
                </a:lnTo>
                <a:lnTo>
                  <a:pt x="8300" y="13824"/>
                </a:lnTo>
                <a:lnTo>
                  <a:pt x="8411" y="13861"/>
                </a:lnTo>
                <a:lnTo>
                  <a:pt x="8398" y="13898"/>
                </a:lnTo>
                <a:close/>
                <a:moveTo>
                  <a:pt x="8583" y="13960"/>
                </a:moveTo>
                <a:lnTo>
                  <a:pt x="8472" y="13923"/>
                </a:lnTo>
                <a:lnTo>
                  <a:pt x="8485" y="13886"/>
                </a:lnTo>
                <a:lnTo>
                  <a:pt x="8595" y="13924"/>
                </a:lnTo>
                <a:lnTo>
                  <a:pt x="8583" y="13960"/>
                </a:lnTo>
                <a:close/>
                <a:moveTo>
                  <a:pt x="8768" y="14023"/>
                </a:moveTo>
                <a:lnTo>
                  <a:pt x="8657" y="13985"/>
                </a:lnTo>
                <a:lnTo>
                  <a:pt x="8669" y="13949"/>
                </a:lnTo>
                <a:lnTo>
                  <a:pt x="8780" y="13986"/>
                </a:lnTo>
                <a:lnTo>
                  <a:pt x="8768" y="14023"/>
                </a:lnTo>
                <a:close/>
                <a:moveTo>
                  <a:pt x="8952" y="14085"/>
                </a:moveTo>
                <a:lnTo>
                  <a:pt x="8842" y="14048"/>
                </a:lnTo>
                <a:lnTo>
                  <a:pt x="8854" y="14011"/>
                </a:lnTo>
                <a:lnTo>
                  <a:pt x="8965" y="14048"/>
                </a:lnTo>
                <a:lnTo>
                  <a:pt x="8952" y="14085"/>
                </a:lnTo>
                <a:close/>
                <a:moveTo>
                  <a:pt x="9537" y="14618"/>
                </a:moveTo>
                <a:lnTo>
                  <a:pt x="9480" y="14516"/>
                </a:lnTo>
                <a:lnTo>
                  <a:pt x="9514" y="14497"/>
                </a:lnTo>
                <a:lnTo>
                  <a:pt x="9571" y="14599"/>
                </a:lnTo>
                <a:lnTo>
                  <a:pt x="9537" y="14618"/>
                </a:lnTo>
                <a:close/>
                <a:moveTo>
                  <a:pt x="9631" y="14788"/>
                </a:moveTo>
                <a:lnTo>
                  <a:pt x="9574" y="14686"/>
                </a:lnTo>
                <a:lnTo>
                  <a:pt x="9608" y="14667"/>
                </a:lnTo>
                <a:lnTo>
                  <a:pt x="9665" y="14770"/>
                </a:lnTo>
                <a:lnTo>
                  <a:pt x="9631" y="14788"/>
                </a:lnTo>
                <a:close/>
                <a:moveTo>
                  <a:pt x="9725" y="14959"/>
                </a:moveTo>
                <a:lnTo>
                  <a:pt x="9668" y="14857"/>
                </a:lnTo>
                <a:lnTo>
                  <a:pt x="9702" y="14838"/>
                </a:lnTo>
                <a:lnTo>
                  <a:pt x="9759" y="14940"/>
                </a:lnTo>
                <a:lnTo>
                  <a:pt x="9725" y="14959"/>
                </a:lnTo>
                <a:close/>
                <a:moveTo>
                  <a:pt x="9819" y="15129"/>
                </a:moveTo>
                <a:lnTo>
                  <a:pt x="9762" y="15027"/>
                </a:lnTo>
                <a:lnTo>
                  <a:pt x="9796" y="15009"/>
                </a:lnTo>
                <a:lnTo>
                  <a:pt x="9853" y="15111"/>
                </a:lnTo>
                <a:lnTo>
                  <a:pt x="9819" y="15129"/>
                </a:lnTo>
                <a:close/>
                <a:moveTo>
                  <a:pt x="9913" y="15300"/>
                </a:moveTo>
                <a:lnTo>
                  <a:pt x="9856" y="15198"/>
                </a:lnTo>
                <a:lnTo>
                  <a:pt x="9890" y="15179"/>
                </a:lnTo>
                <a:lnTo>
                  <a:pt x="9947" y="15281"/>
                </a:lnTo>
                <a:lnTo>
                  <a:pt x="9913" y="15300"/>
                </a:lnTo>
                <a:close/>
                <a:moveTo>
                  <a:pt x="10007" y="15471"/>
                </a:moveTo>
                <a:lnTo>
                  <a:pt x="9950" y="15368"/>
                </a:lnTo>
                <a:lnTo>
                  <a:pt x="9984" y="15350"/>
                </a:lnTo>
                <a:lnTo>
                  <a:pt x="10041" y="15452"/>
                </a:lnTo>
                <a:lnTo>
                  <a:pt x="10007" y="15471"/>
                </a:lnTo>
                <a:close/>
                <a:moveTo>
                  <a:pt x="10101" y="15641"/>
                </a:moveTo>
                <a:lnTo>
                  <a:pt x="10044" y="15539"/>
                </a:lnTo>
                <a:lnTo>
                  <a:pt x="10078" y="15520"/>
                </a:lnTo>
                <a:lnTo>
                  <a:pt x="10135" y="15622"/>
                </a:lnTo>
                <a:lnTo>
                  <a:pt x="10101" y="15641"/>
                </a:lnTo>
                <a:close/>
                <a:moveTo>
                  <a:pt x="10195" y="15812"/>
                </a:moveTo>
                <a:lnTo>
                  <a:pt x="10138" y="15709"/>
                </a:lnTo>
                <a:lnTo>
                  <a:pt x="10172" y="15691"/>
                </a:lnTo>
                <a:lnTo>
                  <a:pt x="10229" y="15793"/>
                </a:lnTo>
                <a:lnTo>
                  <a:pt x="10195" y="15812"/>
                </a:lnTo>
                <a:close/>
                <a:moveTo>
                  <a:pt x="10289" y="15982"/>
                </a:moveTo>
                <a:lnTo>
                  <a:pt x="10232" y="15880"/>
                </a:lnTo>
                <a:lnTo>
                  <a:pt x="10266" y="15861"/>
                </a:lnTo>
                <a:lnTo>
                  <a:pt x="10323" y="15963"/>
                </a:lnTo>
                <a:lnTo>
                  <a:pt x="10289" y="15982"/>
                </a:lnTo>
                <a:close/>
                <a:moveTo>
                  <a:pt x="10383" y="16153"/>
                </a:moveTo>
                <a:lnTo>
                  <a:pt x="10326" y="16051"/>
                </a:lnTo>
                <a:lnTo>
                  <a:pt x="10360" y="16032"/>
                </a:lnTo>
                <a:lnTo>
                  <a:pt x="10417" y="16134"/>
                </a:lnTo>
                <a:lnTo>
                  <a:pt x="10383" y="16153"/>
                </a:lnTo>
                <a:close/>
                <a:moveTo>
                  <a:pt x="10477" y="16323"/>
                </a:moveTo>
                <a:lnTo>
                  <a:pt x="10420" y="16221"/>
                </a:lnTo>
                <a:lnTo>
                  <a:pt x="10454" y="16202"/>
                </a:lnTo>
                <a:lnTo>
                  <a:pt x="10511" y="16305"/>
                </a:lnTo>
                <a:lnTo>
                  <a:pt x="10477" y="16323"/>
                </a:lnTo>
                <a:close/>
                <a:moveTo>
                  <a:pt x="10571" y="16494"/>
                </a:moveTo>
                <a:lnTo>
                  <a:pt x="10514" y="16392"/>
                </a:lnTo>
                <a:lnTo>
                  <a:pt x="10548" y="16373"/>
                </a:lnTo>
                <a:lnTo>
                  <a:pt x="10605" y="16475"/>
                </a:lnTo>
                <a:lnTo>
                  <a:pt x="10571" y="16494"/>
                </a:lnTo>
                <a:close/>
                <a:moveTo>
                  <a:pt x="10665" y="16664"/>
                </a:moveTo>
                <a:lnTo>
                  <a:pt x="10608" y="16562"/>
                </a:lnTo>
                <a:lnTo>
                  <a:pt x="10642" y="16543"/>
                </a:lnTo>
                <a:lnTo>
                  <a:pt x="10699" y="16646"/>
                </a:lnTo>
                <a:lnTo>
                  <a:pt x="10665" y="16664"/>
                </a:lnTo>
                <a:close/>
                <a:moveTo>
                  <a:pt x="10759" y="16835"/>
                </a:moveTo>
                <a:lnTo>
                  <a:pt x="10702" y="16733"/>
                </a:lnTo>
                <a:lnTo>
                  <a:pt x="10736" y="16714"/>
                </a:lnTo>
                <a:lnTo>
                  <a:pt x="10793" y="16816"/>
                </a:lnTo>
                <a:lnTo>
                  <a:pt x="10759" y="16835"/>
                </a:lnTo>
                <a:close/>
                <a:moveTo>
                  <a:pt x="10853" y="17006"/>
                </a:moveTo>
                <a:lnTo>
                  <a:pt x="10796" y="16903"/>
                </a:lnTo>
                <a:lnTo>
                  <a:pt x="10830" y="16884"/>
                </a:lnTo>
                <a:lnTo>
                  <a:pt x="10887" y="16987"/>
                </a:lnTo>
                <a:lnTo>
                  <a:pt x="10853" y="17006"/>
                </a:lnTo>
                <a:close/>
                <a:moveTo>
                  <a:pt x="10947" y="17176"/>
                </a:moveTo>
                <a:lnTo>
                  <a:pt x="10890" y="17074"/>
                </a:lnTo>
                <a:lnTo>
                  <a:pt x="10924" y="17055"/>
                </a:lnTo>
                <a:lnTo>
                  <a:pt x="10981" y="17157"/>
                </a:lnTo>
                <a:lnTo>
                  <a:pt x="10947" y="17176"/>
                </a:lnTo>
                <a:close/>
                <a:moveTo>
                  <a:pt x="11041" y="17347"/>
                </a:moveTo>
                <a:lnTo>
                  <a:pt x="10984" y="17244"/>
                </a:lnTo>
                <a:lnTo>
                  <a:pt x="11018" y="17226"/>
                </a:lnTo>
                <a:lnTo>
                  <a:pt x="11075" y="17328"/>
                </a:lnTo>
                <a:lnTo>
                  <a:pt x="11041" y="17347"/>
                </a:lnTo>
                <a:close/>
                <a:moveTo>
                  <a:pt x="11135" y="17517"/>
                </a:moveTo>
                <a:lnTo>
                  <a:pt x="11078" y="17415"/>
                </a:lnTo>
                <a:lnTo>
                  <a:pt x="11112" y="17396"/>
                </a:lnTo>
                <a:lnTo>
                  <a:pt x="11169" y="17498"/>
                </a:lnTo>
                <a:lnTo>
                  <a:pt x="11135" y="17517"/>
                </a:lnTo>
                <a:close/>
                <a:moveTo>
                  <a:pt x="11229" y="17688"/>
                </a:moveTo>
                <a:lnTo>
                  <a:pt x="11172" y="17585"/>
                </a:lnTo>
                <a:lnTo>
                  <a:pt x="11206" y="17567"/>
                </a:lnTo>
                <a:lnTo>
                  <a:pt x="11263" y="17669"/>
                </a:lnTo>
                <a:lnTo>
                  <a:pt x="11229" y="17688"/>
                </a:lnTo>
                <a:close/>
                <a:moveTo>
                  <a:pt x="11323" y="17858"/>
                </a:moveTo>
                <a:lnTo>
                  <a:pt x="11266" y="17756"/>
                </a:lnTo>
                <a:lnTo>
                  <a:pt x="11300" y="17737"/>
                </a:lnTo>
                <a:lnTo>
                  <a:pt x="11357" y="17840"/>
                </a:lnTo>
                <a:lnTo>
                  <a:pt x="11323" y="17858"/>
                </a:lnTo>
                <a:close/>
                <a:moveTo>
                  <a:pt x="11417" y="18029"/>
                </a:moveTo>
                <a:lnTo>
                  <a:pt x="11360" y="17927"/>
                </a:lnTo>
                <a:lnTo>
                  <a:pt x="11394" y="17908"/>
                </a:lnTo>
                <a:lnTo>
                  <a:pt x="11451" y="18010"/>
                </a:lnTo>
                <a:lnTo>
                  <a:pt x="11417" y="18029"/>
                </a:lnTo>
                <a:close/>
                <a:moveTo>
                  <a:pt x="11511" y="18199"/>
                </a:moveTo>
                <a:lnTo>
                  <a:pt x="11454" y="18097"/>
                </a:lnTo>
                <a:lnTo>
                  <a:pt x="11488" y="18078"/>
                </a:lnTo>
                <a:lnTo>
                  <a:pt x="11545" y="18181"/>
                </a:lnTo>
                <a:lnTo>
                  <a:pt x="11511" y="18199"/>
                </a:lnTo>
                <a:close/>
                <a:moveTo>
                  <a:pt x="11605" y="18370"/>
                </a:moveTo>
                <a:lnTo>
                  <a:pt x="11548" y="18268"/>
                </a:lnTo>
                <a:lnTo>
                  <a:pt x="11582" y="18249"/>
                </a:lnTo>
                <a:lnTo>
                  <a:pt x="11639" y="18351"/>
                </a:lnTo>
                <a:lnTo>
                  <a:pt x="11605" y="18370"/>
                </a:lnTo>
                <a:close/>
                <a:moveTo>
                  <a:pt x="11699" y="18540"/>
                </a:moveTo>
                <a:lnTo>
                  <a:pt x="11642" y="18438"/>
                </a:lnTo>
                <a:lnTo>
                  <a:pt x="11676" y="18419"/>
                </a:lnTo>
                <a:lnTo>
                  <a:pt x="11733" y="18522"/>
                </a:lnTo>
                <a:lnTo>
                  <a:pt x="11699" y="18540"/>
                </a:lnTo>
                <a:close/>
                <a:moveTo>
                  <a:pt x="11793" y="18711"/>
                </a:moveTo>
                <a:lnTo>
                  <a:pt x="11736" y="18609"/>
                </a:lnTo>
                <a:lnTo>
                  <a:pt x="11770" y="18590"/>
                </a:lnTo>
                <a:lnTo>
                  <a:pt x="11827" y="18692"/>
                </a:lnTo>
                <a:lnTo>
                  <a:pt x="11793" y="18711"/>
                </a:lnTo>
                <a:close/>
                <a:moveTo>
                  <a:pt x="11887" y="18882"/>
                </a:moveTo>
                <a:lnTo>
                  <a:pt x="11830" y="18779"/>
                </a:lnTo>
                <a:lnTo>
                  <a:pt x="11864" y="18761"/>
                </a:lnTo>
                <a:lnTo>
                  <a:pt x="11921" y="18863"/>
                </a:lnTo>
                <a:lnTo>
                  <a:pt x="11887" y="18882"/>
                </a:lnTo>
                <a:close/>
                <a:moveTo>
                  <a:pt x="11981" y="19052"/>
                </a:moveTo>
                <a:lnTo>
                  <a:pt x="11924" y="18950"/>
                </a:lnTo>
                <a:lnTo>
                  <a:pt x="11958" y="18931"/>
                </a:lnTo>
                <a:lnTo>
                  <a:pt x="12015" y="19033"/>
                </a:lnTo>
                <a:lnTo>
                  <a:pt x="11981" y="19052"/>
                </a:lnTo>
                <a:close/>
                <a:moveTo>
                  <a:pt x="12075" y="19223"/>
                </a:moveTo>
                <a:lnTo>
                  <a:pt x="12018" y="19120"/>
                </a:lnTo>
                <a:lnTo>
                  <a:pt x="12052" y="19102"/>
                </a:lnTo>
                <a:lnTo>
                  <a:pt x="12109" y="19204"/>
                </a:lnTo>
                <a:lnTo>
                  <a:pt x="12075" y="19223"/>
                </a:lnTo>
                <a:close/>
                <a:moveTo>
                  <a:pt x="12169" y="19393"/>
                </a:moveTo>
                <a:lnTo>
                  <a:pt x="12112" y="19291"/>
                </a:lnTo>
                <a:lnTo>
                  <a:pt x="12146" y="19272"/>
                </a:lnTo>
                <a:lnTo>
                  <a:pt x="12203" y="19374"/>
                </a:lnTo>
                <a:lnTo>
                  <a:pt x="12169" y="19393"/>
                </a:lnTo>
                <a:close/>
                <a:moveTo>
                  <a:pt x="12263" y="19564"/>
                </a:moveTo>
                <a:lnTo>
                  <a:pt x="12206" y="19461"/>
                </a:lnTo>
                <a:lnTo>
                  <a:pt x="12240" y="19443"/>
                </a:lnTo>
                <a:lnTo>
                  <a:pt x="12297" y="19545"/>
                </a:lnTo>
                <a:lnTo>
                  <a:pt x="12263" y="19564"/>
                </a:lnTo>
                <a:close/>
                <a:moveTo>
                  <a:pt x="12357" y="19734"/>
                </a:moveTo>
                <a:lnTo>
                  <a:pt x="12300" y="19632"/>
                </a:lnTo>
                <a:lnTo>
                  <a:pt x="12334" y="19613"/>
                </a:lnTo>
                <a:lnTo>
                  <a:pt x="12391" y="19715"/>
                </a:lnTo>
                <a:lnTo>
                  <a:pt x="12357" y="19734"/>
                </a:lnTo>
                <a:close/>
                <a:moveTo>
                  <a:pt x="12451" y="19905"/>
                </a:moveTo>
                <a:lnTo>
                  <a:pt x="12394" y="19803"/>
                </a:lnTo>
                <a:lnTo>
                  <a:pt x="12428" y="19784"/>
                </a:lnTo>
                <a:lnTo>
                  <a:pt x="12485" y="19886"/>
                </a:lnTo>
                <a:lnTo>
                  <a:pt x="12451" y="19905"/>
                </a:lnTo>
                <a:close/>
                <a:moveTo>
                  <a:pt x="12545" y="20075"/>
                </a:moveTo>
                <a:lnTo>
                  <a:pt x="12488" y="19973"/>
                </a:lnTo>
                <a:lnTo>
                  <a:pt x="12522" y="19954"/>
                </a:lnTo>
                <a:lnTo>
                  <a:pt x="12579" y="20057"/>
                </a:lnTo>
                <a:lnTo>
                  <a:pt x="12545" y="20075"/>
                </a:lnTo>
                <a:close/>
                <a:moveTo>
                  <a:pt x="12639" y="20246"/>
                </a:moveTo>
                <a:lnTo>
                  <a:pt x="12582" y="20144"/>
                </a:lnTo>
                <a:lnTo>
                  <a:pt x="12616" y="20125"/>
                </a:lnTo>
                <a:lnTo>
                  <a:pt x="12673" y="20227"/>
                </a:lnTo>
                <a:lnTo>
                  <a:pt x="12639" y="20246"/>
                </a:lnTo>
                <a:close/>
                <a:moveTo>
                  <a:pt x="12733" y="20416"/>
                </a:moveTo>
                <a:lnTo>
                  <a:pt x="12676" y="20314"/>
                </a:lnTo>
                <a:lnTo>
                  <a:pt x="12710" y="20295"/>
                </a:lnTo>
                <a:lnTo>
                  <a:pt x="12767" y="20398"/>
                </a:lnTo>
                <a:lnTo>
                  <a:pt x="12733" y="20416"/>
                </a:lnTo>
                <a:close/>
                <a:moveTo>
                  <a:pt x="12827" y="20587"/>
                </a:moveTo>
                <a:lnTo>
                  <a:pt x="12770" y="20485"/>
                </a:lnTo>
                <a:lnTo>
                  <a:pt x="12804" y="20466"/>
                </a:lnTo>
                <a:lnTo>
                  <a:pt x="12861" y="20568"/>
                </a:lnTo>
                <a:lnTo>
                  <a:pt x="12827" y="20587"/>
                </a:lnTo>
                <a:close/>
                <a:moveTo>
                  <a:pt x="12921" y="20758"/>
                </a:moveTo>
                <a:lnTo>
                  <a:pt x="12864" y="20655"/>
                </a:lnTo>
                <a:lnTo>
                  <a:pt x="12898" y="20637"/>
                </a:lnTo>
                <a:lnTo>
                  <a:pt x="12955" y="20739"/>
                </a:lnTo>
                <a:lnTo>
                  <a:pt x="12921" y="20758"/>
                </a:lnTo>
                <a:close/>
                <a:moveTo>
                  <a:pt x="13015" y="20928"/>
                </a:moveTo>
                <a:lnTo>
                  <a:pt x="12958" y="20826"/>
                </a:lnTo>
                <a:lnTo>
                  <a:pt x="12992" y="20807"/>
                </a:lnTo>
                <a:lnTo>
                  <a:pt x="13049" y="20909"/>
                </a:lnTo>
                <a:lnTo>
                  <a:pt x="13015" y="20928"/>
                </a:lnTo>
                <a:close/>
                <a:moveTo>
                  <a:pt x="13109" y="21099"/>
                </a:moveTo>
                <a:lnTo>
                  <a:pt x="13053" y="20996"/>
                </a:lnTo>
                <a:lnTo>
                  <a:pt x="13086" y="20978"/>
                </a:lnTo>
                <a:lnTo>
                  <a:pt x="13143" y="21080"/>
                </a:lnTo>
                <a:lnTo>
                  <a:pt x="13109" y="21099"/>
                </a:lnTo>
                <a:close/>
                <a:moveTo>
                  <a:pt x="13203" y="21269"/>
                </a:moveTo>
                <a:lnTo>
                  <a:pt x="13146" y="21167"/>
                </a:lnTo>
                <a:lnTo>
                  <a:pt x="13180" y="21148"/>
                </a:lnTo>
                <a:lnTo>
                  <a:pt x="13237" y="21250"/>
                </a:lnTo>
                <a:lnTo>
                  <a:pt x="13203" y="21269"/>
                </a:lnTo>
                <a:close/>
                <a:moveTo>
                  <a:pt x="13297" y="21440"/>
                </a:moveTo>
                <a:lnTo>
                  <a:pt x="13240" y="21337"/>
                </a:lnTo>
                <a:lnTo>
                  <a:pt x="13274" y="21319"/>
                </a:lnTo>
                <a:lnTo>
                  <a:pt x="13331" y="21421"/>
                </a:lnTo>
                <a:lnTo>
                  <a:pt x="13297" y="21440"/>
                </a:lnTo>
                <a:close/>
                <a:moveTo>
                  <a:pt x="13391" y="21610"/>
                </a:moveTo>
                <a:lnTo>
                  <a:pt x="13335" y="21508"/>
                </a:lnTo>
                <a:lnTo>
                  <a:pt x="13368" y="21489"/>
                </a:lnTo>
                <a:lnTo>
                  <a:pt x="13425" y="21592"/>
                </a:lnTo>
                <a:lnTo>
                  <a:pt x="13391" y="21610"/>
                </a:lnTo>
                <a:close/>
                <a:moveTo>
                  <a:pt x="13485" y="21781"/>
                </a:moveTo>
                <a:lnTo>
                  <a:pt x="13428" y="21679"/>
                </a:lnTo>
                <a:lnTo>
                  <a:pt x="13462" y="21660"/>
                </a:lnTo>
                <a:lnTo>
                  <a:pt x="13519" y="21762"/>
                </a:lnTo>
                <a:lnTo>
                  <a:pt x="13485" y="21781"/>
                </a:lnTo>
                <a:close/>
                <a:moveTo>
                  <a:pt x="13579" y="21951"/>
                </a:moveTo>
                <a:lnTo>
                  <a:pt x="13523" y="21849"/>
                </a:lnTo>
                <a:lnTo>
                  <a:pt x="13556" y="21830"/>
                </a:lnTo>
                <a:lnTo>
                  <a:pt x="13613" y="21933"/>
                </a:lnTo>
                <a:lnTo>
                  <a:pt x="13579" y="21951"/>
                </a:lnTo>
                <a:close/>
                <a:moveTo>
                  <a:pt x="13673" y="22122"/>
                </a:moveTo>
                <a:lnTo>
                  <a:pt x="13617" y="22020"/>
                </a:lnTo>
                <a:lnTo>
                  <a:pt x="13650" y="22001"/>
                </a:lnTo>
                <a:lnTo>
                  <a:pt x="13707" y="22103"/>
                </a:lnTo>
                <a:lnTo>
                  <a:pt x="13673" y="22122"/>
                </a:lnTo>
                <a:close/>
                <a:moveTo>
                  <a:pt x="13767" y="22292"/>
                </a:moveTo>
                <a:lnTo>
                  <a:pt x="13711" y="22190"/>
                </a:lnTo>
                <a:lnTo>
                  <a:pt x="13745" y="22171"/>
                </a:lnTo>
                <a:lnTo>
                  <a:pt x="13801" y="22274"/>
                </a:lnTo>
                <a:lnTo>
                  <a:pt x="13767" y="22292"/>
                </a:lnTo>
                <a:close/>
                <a:moveTo>
                  <a:pt x="13861" y="22463"/>
                </a:moveTo>
                <a:lnTo>
                  <a:pt x="13805" y="22361"/>
                </a:lnTo>
                <a:lnTo>
                  <a:pt x="13838" y="22342"/>
                </a:lnTo>
                <a:lnTo>
                  <a:pt x="13895" y="22444"/>
                </a:lnTo>
                <a:lnTo>
                  <a:pt x="13861" y="22463"/>
                </a:lnTo>
                <a:close/>
                <a:moveTo>
                  <a:pt x="13955" y="22634"/>
                </a:moveTo>
                <a:lnTo>
                  <a:pt x="13899" y="22531"/>
                </a:lnTo>
                <a:lnTo>
                  <a:pt x="13933" y="22513"/>
                </a:lnTo>
                <a:lnTo>
                  <a:pt x="13989" y="22615"/>
                </a:lnTo>
                <a:lnTo>
                  <a:pt x="13955" y="22634"/>
                </a:lnTo>
                <a:close/>
                <a:moveTo>
                  <a:pt x="14049" y="22804"/>
                </a:moveTo>
                <a:lnTo>
                  <a:pt x="13993" y="22702"/>
                </a:lnTo>
                <a:lnTo>
                  <a:pt x="14027" y="22683"/>
                </a:lnTo>
                <a:lnTo>
                  <a:pt x="14083" y="22785"/>
                </a:lnTo>
                <a:lnTo>
                  <a:pt x="14049" y="22804"/>
                </a:lnTo>
                <a:close/>
                <a:moveTo>
                  <a:pt x="14143" y="22975"/>
                </a:moveTo>
                <a:lnTo>
                  <a:pt x="14087" y="22872"/>
                </a:lnTo>
                <a:lnTo>
                  <a:pt x="14121" y="22854"/>
                </a:lnTo>
                <a:lnTo>
                  <a:pt x="14177" y="22956"/>
                </a:lnTo>
                <a:lnTo>
                  <a:pt x="14143" y="22975"/>
                </a:lnTo>
                <a:close/>
                <a:moveTo>
                  <a:pt x="14237" y="23145"/>
                </a:moveTo>
                <a:lnTo>
                  <a:pt x="14181" y="23043"/>
                </a:lnTo>
                <a:lnTo>
                  <a:pt x="14215" y="23024"/>
                </a:lnTo>
                <a:lnTo>
                  <a:pt x="14271" y="23126"/>
                </a:lnTo>
                <a:lnTo>
                  <a:pt x="14237" y="23145"/>
                </a:lnTo>
                <a:close/>
                <a:moveTo>
                  <a:pt x="14331" y="23316"/>
                </a:moveTo>
                <a:lnTo>
                  <a:pt x="14275" y="23213"/>
                </a:lnTo>
                <a:lnTo>
                  <a:pt x="14309" y="23195"/>
                </a:lnTo>
                <a:lnTo>
                  <a:pt x="14365" y="23297"/>
                </a:lnTo>
                <a:lnTo>
                  <a:pt x="14331" y="23316"/>
                </a:lnTo>
                <a:close/>
                <a:moveTo>
                  <a:pt x="14425" y="23486"/>
                </a:moveTo>
                <a:lnTo>
                  <a:pt x="14369" y="23384"/>
                </a:lnTo>
                <a:lnTo>
                  <a:pt x="14403" y="23365"/>
                </a:lnTo>
                <a:lnTo>
                  <a:pt x="14459" y="23468"/>
                </a:lnTo>
                <a:lnTo>
                  <a:pt x="14425" y="23486"/>
                </a:lnTo>
                <a:close/>
                <a:moveTo>
                  <a:pt x="14519" y="23657"/>
                </a:moveTo>
                <a:lnTo>
                  <a:pt x="14463" y="23555"/>
                </a:lnTo>
                <a:lnTo>
                  <a:pt x="14497" y="23536"/>
                </a:lnTo>
                <a:lnTo>
                  <a:pt x="14553" y="23638"/>
                </a:lnTo>
                <a:lnTo>
                  <a:pt x="14519" y="23657"/>
                </a:lnTo>
                <a:close/>
                <a:moveTo>
                  <a:pt x="14613" y="23827"/>
                </a:moveTo>
                <a:lnTo>
                  <a:pt x="14557" y="23725"/>
                </a:lnTo>
                <a:lnTo>
                  <a:pt x="14591" y="23706"/>
                </a:lnTo>
                <a:lnTo>
                  <a:pt x="14647" y="23809"/>
                </a:lnTo>
                <a:lnTo>
                  <a:pt x="14613" y="23827"/>
                </a:lnTo>
                <a:close/>
                <a:moveTo>
                  <a:pt x="14707" y="23998"/>
                </a:moveTo>
                <a:lnTo>
                  <a:pt x="14651" y="23896"/>
                </a:lnTo>
                <a:lnTo>
                  <a:pt x="14685" y="23877"/>
                </a:lnTo>
                <a:lnTo>
                  <a:pt x="14741" y="23979"/>
                </a:lnTo>
                <a:lnTo>
                  <a:pt x="14707" y="23998"/>
                </a:lnTo>
                <a:close/>
                <a:moveTo>
                  <a:pt x="14801" y="24168"/>
                </a:moveTo>
                <a:lnTo>
                  <a:pt x="14745" y="24066"/>
                </a:lnTo>
                <a:lnTo>
                  <a:pt x="14779" y="24047"/>
                </a:lnTo>
                <a:lnTo>
                  <a:pt x="14835" y="24150"/>
                </a:lnTo>
                <a:lnTo>
                  <a:pt x="14801" y="24168"/>
                </a:lnTo>
                <a:close/>
                <a:moveTo>
                  <a:pt x="14895" y="24339"/>
                </a:moveTo>
                <a:lnTo>
                  <a:pt x="14839" y="24237"/>
                </a:lnTo>
                <a:lnTo>
                  <a:pt x="14873" y="24218"/>
                </a:lnTo>
                <a:lnTo>
                  <a:pt x="14929" y="24320"/>
                </a:lnTo>
                <a:lnTo>
                  <a:pt x="14895" y="24339"/>
                </a:lnTo>
                <a:close/>
                <a:moveTo>
                  <a:pt x="14989" y="24510"/>
                </a:moveTo>
                <a:lnTo>
                  <a:pt x="14933" y="24407"/>
                </a:lnTo>
                <a:lnTo>
                  <a:pt x="14967" y="24389"/>
                </a:lnTo>
                <a:lnTo>
                  <a:pt x="15023" y="24491"/>
                </a:lnTo>
                <a:lnTo>
                  <a:pt x="14989" y="24510"/>
                </a:lnTo>
                <a:close/>
                <a:moveTo>
                  <a:pt x="15083" y="24680"/>
                </a:moveTo>
                <a:lnTo>
                  <a:pt x="15027" y="24578"/>
                </a:lnTo>
                <a:lnTo>
                  <a:pt x="15061" y="24559"/>
                </a:lnTo>
                <a:lnTo>
                  <a:pt x="15117" y="24661"/>
                </a:lnTo>
                <a:lnTo>
                  <a:pt x="15083" y="24680"/>
                </a:lnTo>
                <a:close/>
                <a:moveTo>
                  <a:pt x="15177" y="24851"/>
                </a:moveTo>
                <a:lnTo>
                  <a:pt x="15121" y="24748"/>
                </a:lnTo>
                <a:lnTo>
                  <a:pt x="15155" y="24730"/>
                </a:lnTo>
                <a:lnTo>
                  <a:pt x="15211" y="24832"/>
                </a:lnTo>
                <a:lnTo>
                  <a:pt x="15177" y="24851"/>
                </a:lnTo>
                <a:close/>
                <a:moveTo>
                  <a:pt x="20844" y="22826"/>
                </a:moveTo>
                <a:lnTo>
                  <a:pt x="20829" y="22791"/>
                </a:lnTo>
                <a:lnTo>
                  <a:pt x="20935" y="22745"/>
                </a:lnTo>
                <a:lnTo>
                  <a:pt x="20950" y="22780"/>
                </a:lnTo>
                <a:lnTo>
                  <a:pt x="20844" y="22826"/>
                </a:lnTo>
                <a:close/>
                <a:moveTo>
                  <a:pt x="20668" y="22903"/>
                </a:moveTo>
                <a:lnTo>
                  <a:pt x="20653" y="22867"/>
                </a:lnTo>
                <a:lnTo>
                  <a:pt x="20759" y="22821"/>
                </a:lnTo>
                <a:lnTo>
                  <a:pt x="20774" y="22857"/>
                </a:lnTo>
                <a:lnTo>
                  <a:pt x="20668" y="22903"/>
                </a:lnTo>
                <a:close/>
                <a:moveTo>
                  <a:pt x="20492" y="22980"/>
                </a:moveTo>
                <a:lnTo>
                  <a:pt x="20477" y="22944"/>
                </a:lnTo>
                <a:lnTo>
                  <a:pt x="20583" y="22898"/>
                </a:lnTo>
                <a:lnTo>
                  <a:pt x="20598" y="22934"/>
                </a:lnTo>
                <a:lnTo>
                  <a:pt x="20492" y="22980"/>
                </a:lnTo>
                <a:close/>
                <a:moveTo>
                  <a:pt x="20316" y="23056"/>
                </a:moveTo>
                <a:lnTo>
                  <a:pt x="20301" y="23021"/>
                </a:lnTo>
                <a:lnTo>
                  <a:pt x="20407" y="22975"/>
                </a:lnTo>
                <a:lnTo>
                  <a:pt x="20422" y="23010"/>
                </a:lnTo>
                <a:lnTo>
                  <a:pt x="20316" y="23056"/>
                </a:lnTo>
                <a:close/>
                <a:moveTo>
                  <a:pt x="20141" y="23133"/>
                </a:moveTo>
                <a:lnTo>
                  <a:pt x="20125" y="23097"/>
                </a:lnTo>
                <a:lnTo>
                  <a:pt x="20231" y="23051"/>
                </a:lnTo>
                <a:lnTo>
                  <a:pt x="20246" y="23087"/>
                </a:lnTo>
                <a:lnTo>
                  <a:pt x="20141" y="23133"/>
                </a:lnTo>
                <a:close/>
                <a:moveTo>
                  <a:pt x="19965" y="23209"/>
                </a:moveTo>
                <a:lnTo>
                  <a:pt x="19949" y="23174"/>
                </a:lnTo>
                <a:lnTo>
                  <a:pt x="20055" y="23128"/>
                </a:lnTo>
                <a:lnTo>
                  <a:pt x="20070" y="23163"/>
                </a:lnTo>
                <a:lnTo>
                  <a:pt x="19965" y="23209"/>
                </a:lnTo>
                <a:close/>
                <a:moveTo>
                  <a:pt x="19789" y="23286"/>
                </a:moveTo>
                <a:lnTo>
                  <a:pt x="19773" y="23250"/>
                </a:lnTo>
                <a:lnTo>
                  <a:pt x="19879" y="23204"/>
                </a:lnTo>
                <a:lnTo>
                  <a:pt x="19894" y="23240"/>
                </a:lnTo>
                <a:lnTo>
                  <a:pt x="19789" y="23286"/>
                </a:lnTo>
                <a:close/>
                <a:moveTo>
                  <a:pt x="19681" y="23290"/>
                </a:moveTo>
                <a:lnTo>
                  <a:pt x="19703" y="23281"/>
                </a:lnTo>
                <a:lnTo>
                  <a:pt x="19718" y="23316"/>
                </a:lnTo>
                <a:lnTo>
                  <a:pt x="19695" y="23326"/>
                </a:lnTo>
                <a:cubicBezTo>
                  <a:pt x="19702" y="23348"/>
                  <a:pt x="19705" y="23370"/>
                  <a:pt x="19705" y="23393"/>
                </a:cubicBezTo>
                <a:cubicBezTo>
                  <a:pt x="19705" y="23523"/>
                  <a:pt x="19600" y="23628"/>
                  <a:pt x="19470" y="23628"/>
                </a:cubicBezTo>
                <a:lnTo>
                  <a:pt x="19470" y="23628"/>
                </a:lnTo>
                <a:cubicBezTo>
                  <a:pt x="19384" y="23628"/>
                  <a:pt x="19308" y="23582"/>
                  <a:pt x="19267" y="23513"/>
                </a:cubicBezTo>
                <a:lnTo>
                  <a:pt x="19261" y="23516"/>
                </a:lnTo>
                <a:lnTo>
                  <a:pt x="19245" y="23480"/>
                </a:lnTo>
                <a:lnTo>
                  <a:pt x="19251" y="23478"/>
                </a:lnTo>
                <a:cubicBezTo>
                  <a:pt x="19241" y="23451"/>
                  <a:pt x="19235" y="23423"/>
                  <a:pt x="19235" y="23393"/>
                </a:cubicBezTo>
                <a:cubicBezTo>
                  <a:pt x="19235" y="23264"/>
                  <a:pt x="19340" y="23158"/>
                  <a:pt x="19470" y="23158"/>
                </a:cubicBezTo>
                <a:cubicBezTo>
                  <a:pt x="19563" y="23158"/>
                  <a:pt x="19643" y="23212"/>
                  <a:pt x="19681" y="23290"/>
                </a:cubicBezTo>
                <a:close/>
                <a:moveTo>
                  <a:pt x="19085" y="23592"/>
                </a:moveTo>
                <a:lnTo>
                  <a:pt x="19069" y="23557"/>
                </a:lnTo>
                <a:lnTo>
                  <a:pt x="19175" y="23511"/>
                </a:lnTo>
                <a:lnTo>
                  <a:pt x="19191" y="23546"/>
                </a:lnTo>
                <a:lnTo>
                  <a:pt x="19085" y="23592"/>
                </a:lnTo>
                <a:close/>
                <a:moveTo>
                  <a:pt x="18909" y="23669"/>
                </a:moveTo>
                <a:lnTo>
                  <a:pt x="18893" y="23633"/>
                </a:lnTo>
                <a:lnTo>
                  <a:pt x="18999" y="23587"/>
                </a:lnTo>
                <a:lnTo>
                  <a:pt x="19015" y="23623"/>
                </a:lnTo>
                <a:lnTo>
                  <a:pt x="18909" y="23669"/>
                </a:lnTo>
                <a:close/>
                <a:moveTo>
                  <a:pt x="18733" y="23745"/>
                </a:moveTo>
                <a:lnTo>
                  <a:pt x="18717" y="23710"/>
                </a:lnTo>
                <a:lnTo>
                  <a:pt x="18823" y="23664"/>
                </a:lnTo>
                <a:lnTo>
                  <a:pt x="18839" y="23699"/>
                </a:lnTo>
                <a:lnTo>
                  <a:pt x="18733" y="23745"/>
                </a:lnTo>
                <a:close/>
                <a:moveTo>
                  <a:pt x="18557" y="23822"/>
                </a:moveTo>
                <a:lnTo>
                  <a:pt x="18541" y="23786"/>
                </a:lnTo>
                <a:lnTo>
                  <a:pt x="18647" y="23740"/>
                </a:lnTo>
                <a:lnTo>
                  <a:pt x="18663" y="23776"/>
                </a:lnTo>
                <a:lnTo>
                  <a:pt x="18557" y="23822"/>
                </a:lnTo>
                <a:close/>
                <a:moveTo>
                  <a:pt x="18381" y="23898"/>
                </a:moveTo>
                <a:lnTo>
                  <a:pt x="18365" y="23863"/>
                </a:lnTo>
                <a:lnTo>
                  <a:pt x="18471" y="23817"/>
                </a:lnTo>
                <a:lnTo>
                  <a:pt x="18487" y="23852"/>
                </a:lnTo>
                <a:lnTo>
                  <a:pt x="18381" y="23898"/>
                </a:lnTo>
                <a:close/>
                <a:moveTo>
                  <a:pt x="18205" y="23975"/>
                </a:moveTo>
                <a:lnTo>
                  <a:pt x="18190" y="23939"/>
                </a:lnTo>
                <a:lnTo>
                  <a:pt x="18295" y="23893"/>
                </a:lnTo>
                <a:lnTo>
                  <a:pt x="18311" y="23929"/>
                </a:lnTo>
                <a:lnTo>
                  <a:pt x="18205" y="23975"/>
                </a:lnTo>
                <a:close/>
                <a:moveTo>
                  <a:pt x="18029" y="24052"/>
                </a:moveTo>
                <a:lnTo>
                  <a:pt x="18014" y="24016"/>
                </a:lnTo>
                <a:lnTo>
                  <a:pt x="18119" y="23970"/>
                </a:lnTo>
                <a:lnTo>
                  <a:pt x="18135" y="24006"/>
                </a:lnTo>
                <a:lnTo>
                  <a:pt x="18029" y="24052"/>
                </a:lnTo>
                <a:close/>
                <a:moveTo>
                  <a:pt x="17853" y="24128"/>
                </a:moveTo>
                <a:lnTo>
                  <a:pt x="17838" y="24093"/>
                </a:lnTo>
                <a:lnTo>
                  <a:pt x="17943" y="24047"/>
                </a:lnTo>
                <a:lnTo>
                  <a:pt x="17959" y="24082"/>
                </a:lnTo>
                <a:lnTo>
                  <a:pt x="17853" y="24128"/>
                </a:lnTo>
                <a:close/>
                <a:moveTo>
                  <a:pt x="17677" y="24205"/>
                </a:moveTo>
                <a:lnTo>
                  <a:pt x="17662" y="24169"/>
                </a:lnTo>
                <a:lnTo>
                  <a:pt x="17767" y="24123"/>
                </a:lnTo>
                <a:lnTo>
                  <a:pt x="17783" y="24159"/>
                </a:lnTo>
                <a:lnTo>
                  <a:pt x="17677" y="24205"/>
                </a:lnTo>
                <a:close/>
                <a:moveTo>
                  <a:pt x="17501" y="24281"/>
                </a:moveTo>
                <a:lnTo>
                  <a:pt x="17486" y="24246"/>
                </a:lnTo>
                <a:lnTo>
                  <a:pt x="17591" y="24200"/>
                </a:lnTo>
                <a:lnTo>
                  <a:pt x="17607" y="24235"/>
                </a:lnTo>
                <a:lnTo>
                  <a:pt x="17501" y="24281"/>
                </a:lnTo>
                <a:close/>
                <a:moveTo>
                  <a:pt x="17325" y="24358"/>
                </a:moveTo>
                <a:lnTo>
                  <a:pt x="17310" y="24322"/>
                </a:lnTo>
                <a:lnTo>
                  <a:pt x="17416" y="24276"/>
                </a:lnTo>
                <a:lnTo>
                  <a:pt x="17431" y="24312"/>
                </a:lnTo>
                <a:lnTo>
                  <a:pt x="17325" y="24358"/>
                </a:lnTo>
                <a:close/>
                <a:moveTo>
                  <a:pt x="17149" y="24434"/>
                </a:moveTo>
                <a:lnTo>
                  <a:pt x="17134" y="24399"/>
                </a:lnTo>
                <a:lnTo>
                  <a:pt x="17240" y="24353"/>
                </a:lnTo>
                <a:lnTo>
                  <a:pt x="17255" y="24388"/>
                </a:lnTo>
                <a:lnTo>
                  <a:pt x="17149" y="24434"/>
                </a:lnTo>
                <a:close/>
                <a:moveTo>
                  <a:pt x="16973" y="24511"/>
                </a:moveTo>
                <a:lnTo>
                  <a:pt x="16958" y="24475"/>
                </a:lnTo>
                <a:lnTo>
                  <a:pt x="17064" y="24429"/>
                </a:lnTo>
                <a:lnTo>
                  <a:pt x="17079" y="24465"/>
                </a:lnTo>
                <a:lnTo>
                  <a:pt x="16973" y="24511"/>
                </a:lnTo>
                <a:close/>
                <a:moveTo>
                  <a:pt x="16797" y="24588"/>
                </a:moveTo>
                <a:lnTo>
                  <a:pt x="16782" y="24552"/>
                </a:lnTo>
                <a:lnTo>
                  <a:pt x="16888" y="24506"/>
                </a:lnTo>
                <a:lnTo>
                  <a:pt x="16903" y="24542"/>
                </a:lnTo>
                <a:lnTo>
                  <a:pt x="16797" y="24588"/>
                </a:lnTo>
                <a:close/>
                <a:moveTo>
                  <a:pt x="16621" y="24664"/>
                </a:moveTo>
                <a:lnTo>
                  <a:pt x="16606" y="24629"/>
                </a:lnTo>
                <a:lnTo>
                  <a:pt x="16712" y="24583"/>
                </a:lnTo>
                <a:lnTo>
                  <a:pt x="16727" y="24618"/>
                </a:lnTo>
                <a:lnTo>
                  <a:pt x="16621" y="24664"/>
                </a:lnTo>
                <a:close/>
                <a:moveTo>
                  <a:pt x="16445" y="24741"/>
                </a:moveTo>
                <a:lnTo>
                  <a:pt x="16430" y="24705"/>
                </a:lnTo>
                <a:lnTo>
                  <a:pt x="16536" y="24659"/>
                </a:lnTo>
                <a:lnTo>
                  <a:pt x="16551" y="24695"/>
                </a:lnTo>
                <a:lnTo>
                  <a:pt x="16445" y="24741"/>
                </a:lnTo>
                <a:close/>
                <a:moveTo>
                  <a:pt x="16270" y="24817"/>
                </a:moveTo>
                <a:lnTo>
                  <a:pt x="16254" y="24782"/>
                </a:lnTo>
                <a:lnTo>
                  <a:pt x="16360" y="24736"/>
                </a:lnTo>
                <a:lnTo>
                  <a:pt x="16375" y="24771"/>
                </a:lnTo>
                <a:lnTo>
                  <a:pt x="16270" y="24817"/>
                </a:lnTo>
                <a:close/>
                <a:moveTo>
                  <a:pt x="16094" y="24894"/>
                </a:moveTo>
                <a:lnTo>
                  <a:pt x="16078" y="24858"/>
                </a:lnTo>
                <a:lnTo>
                  <a:pt x="16184" y="24812"/>
                </a:lnTo>
                <a:lnTo>
                  <a:pt x="16199" y="24848"/>
                </a:lnTo>
                <a:lnTo>
                  <a:pt x="16094" y="24894"/>
                </a:lnTo>
                <a:close/>
                <a:moveTo>
                  <a:pt x="15918" y="24970"/>
                </a:moveTo>
                <a:lnTo>
                  <a:pt x="15902" y="24935"/>
                </a:lnTo>
                <a:lnTo>
                  <a:pt x="16008" y="24889"/>
                </a:lnTo>
                <a:lnTo>
                  <a:pt x="16023" y="24924"/>
                </a:lnTo>
                <a:lnTo>
                  <a:pt x="15918" y="24970"/>
                </a:lnTo>
                <a:close/>
                <a:moveTo>
                  <a:pt x="15742" y="25047"/>
                </a:moveTo>
                <a:lnTo>
                  <a:pt x="15726" y="25011"/>
                </a:lnTo>
                <a:lnTo>
                  <a:pt x="15832" y="24965"/>
                </a:lnTo>
                <a:lnTo>
                  <a:pt x="15847" y="25001"/>
                </a:lnTo>
                <a:lnTo>
                  <a:pt x="15742" y="25047"/>
                </a:lnTo>
                <a:close/>
                <a:moveTo>
                  <a:pt x="21000" y="14208"/>
                </a:moveTo>
                <a:lnTo>
                  <a:pt x="21000" y="14191"/>
                </a:lnTo>
                <a:lnTo>
                  <a:pt x="20984" y="14171"/>
                </a:lnTo>
                <a:lnTo>
                  <a:pt x="20893" y="14242"/>
                </a:lnTo>
                <a:lnTo>
                  <a:pt x="20917" y="14273"/>
                </a:lnTo>
                <a:lnTo>
                  <a:pt x="21000" y="14208"/>
                </a:lnTo>
                <a:close/>
                <a:moveTo>
                  <a:pt x="20765" y="14391"/>
                </a:moveTo>
                <a:lnTo>
                  <a:pt x="20741" y="14360"/>
                </a:lnTo>
                <a:lnTo>
                  <a:pt x="20833" y="14289"/>
                </a:lnTo>
                <a:lnTo>
                  <a:pt x="20856" y="14320"/>
                </a:lnTo>
                <a:lnTo>
                  <a:pt x="20765" y="14391"/>
                </a:lnTo>
                <a:close/>
                <a:moveTo>
                  <a:pt x="20613" y="14509"/>
                </a:moveTo>
                <a:lnTo>
                  <a:pt x="20590" y="14479"/>
                </a:lnTo>
                <a:lnTo>
                  <a:pt x="20681" y="14408"/>
                </a:lnTo>
                <a:lnTo>
                  <a:pt x="20705" y="14438"/>
                </a:lnTo>
                <a:lnTo>
                  <a:pt x="20613" y="14509"/>
                </a:lnTo>
                <a:close/>
                <a:moveTo>
                  <a:pt x="20462" y="14627"/>
                </a:moveTo>
                <a:lnTo>
                  <a:pt x="20438" y="14597"/>
                </a:lnTo>
                <a:lnTo>
                  <a:pt x="20529" y="14526"/>
                </a:lnTo>
                <a:lnTo>
                  <a:pt x="20553" y="14556"/>
                </a:lnTo>
                <a:lnTo>
                  <a:pt x="20462" y="14627"/>
                </a:lnTo>
                <a:close/>
                <a:moveTo>
                  <a:pt x="20310" y="14746"/>
                </a:moveTo>
                <a:lnTo>
                  <a:pt x="20286" y="14715"/>
                </a:lnTo>
                <a:lnTo>
                  <a:pt x="20377" y="14644"/>
                </a:lnTo>
                <a:lnTo>
                  <a:pt x="20401" y="14675"/>
                </a:lnTo>
                <a:lnTo>
                  <a:pt x="20310" y="14746"/>
                </a:lnTo>
                <a:close/>
                <a:moveTo>
                  <a:pt x="20158" y="14864"/>
                </a:moveTo>
                <a:lnTo>
                  <a:pt x="20134" y="14833"/>
                </a:lnTo>
                <a:lnTo>
                  <a:pt x="20225" y="14762"/>
                </a:lnTo>
                <a:lnTo>
                  <a:pt x="20249" y="14793"/>
                </a:lnTo>
                <a:lnTo>
                  <a:pt x="20158" y="14864"/>
                </a:lnTo>
                <a:close/>
                <a:moveTo>
                  <a:pt x="20006" y="14982"/>
                </a:moveTo>
                <a:lnTo>
                  <a:pt x="19982" y="14951"/>
                </a:lnTo>
                <a:lnTo>
                  <a:pt x="20073" y="14880"/>
                </a:lnTo>
                <a:lnTo>
                  <a:pt x="20097" y="14911"/>
                </a:lnTo>
                <a:lnTo>
                  <a:pt x="20006" y="14982"/>
                </a:lnTo>
                <a:close/>
                <a:moveTo>
                  <a:pt x="19854" y="15100"/>
                </a:moveTo>
                <a:lnTo>
                  <a:pt x="19830" y="15070"/>
                </a:lnTo>
                <a:lnTo>
                  <a:pt x="19922" y="14999"/>
                </a:lnTo>
                <a:lnTo>
                  <a:pt x="19945" y="15029"/>
                </a:lnTo>
                <a:lnTo>
                  <a:pt x="19854" y="15100"/>
                </a:lnTo>
                <a:close/>
                <a:moveTo>
                  <a:pt x="19702" y="15218"/>
                </a:moveTo>
                <a:lnTo>
                  <a:pt x="19679" y="15188"/>
                </a:lnTo>
                <a:lnTo>
                  <a:pt x="19770" y="15117"/>
                </a:lnTo>
                <a:lnTo>
                  <a:pt x="19794" y="15147"/>
                </a:lnTo>
                <a:lnTo>
                  <a:pt x="19702" y="15218"/>
                </a:lnTo>
                <a:close/>
                <a:moveTo>
                  <a:pt x="19551" y="15337"/>
                </a:moveTo>
                <a:lnTo>
                  <a:pt x="19527" y="15306"/>
                </a:lnTo>
                <a:lnTo>
                  <a:pt x="19618" y="15235"/>
                </a:lnTo>
                <a:lnTo>
                  <a:pt x="19642" y="15266"/>
                </a:lnTo>
                <a:lnTo>
                  <a:pt x="19551" y="15337"/>
                </a:lnTo>
                <a:close/>
                <a:moveTo>
                  <a:pt x="19081" y="16038"/>
                </a:moveTo>
                <a:lnTo>
                  <a:pt x="19045" y="16024"/>
                </a:lnTo>
                <a:lnTo>
                  <a:pt x="19088" y="15916"/>
                </a:lnTo>
                <a:lnTo>
                  <a:pt x="19124" y="15931"/>
                </a:lnTo>
                <a:lnTo>
                  <a:pt x="19081" y="16038"/>
                </a:lnTo>
                <a:close/>
                <a:moveTo>
                  <a:pt x="19009" y="16218"/>
                </a:moveTo>
                <a:lnTo>
                  <a:pt x="18973" y="16203"/>
                </a:lnTo>
                <a:lnTo>
                  <a:pt x="19016" y="16096"/>
                </a:lnTo>
                <a:lnTo>
                  <a:pt x="19052" y="16110"/>
                </a:lnTo>
                <a:lnTo>
                  <a:pt x="19009" y="16218"/>
                </a:lnTo>
                <a:close/>
                <a:moveTo>
                  <a:pt x="18937" y="16397"/>
                </a:moveTo>
                <a:lnTo>
                  <a:pt x="18901" y="16383"/>
                </a:lnTo>
                <a:lnTo>
                  <a:pt x="18945" y="16275"/>
                </a:lnTo>
                <a:lnTo>
                  <a:pt x="18981" y="16289"/>
                </a:lnTo>
                <a:lnTo>
                  <a:pt x="18937" y="16397"/>
                </a:lnTo>
                <a:close/>
                <a:moveTo>
                  <a:pt x="18866" y="16576"/>
                </a:moveTo>
                <a:lnTo>
                  <a:pt x="18830" y="16562"/>
                </a:lnTo>
                <a:lnTo>
                  <a:pt x="18873" y="16454"/>
                </a:lnTo>
                <a:lnTo>
                  <a:pt x="18909" y="16469"/>
                </a:lnTo>
                <a:lnTo>
                  <a:pt x="18866" y="16576"/>
                </a:lnTo>
                <a:close/>
                <a:moveTo>
                  <a:pt x="18794" y="16756"/>
                </a:moveTo>
                <a:lnTo>
                  <a:pt x="18758" y="16741"/>
                </a:lnTo>
                <a:lnTo>
                  <a:pt x="18801" y="16634"/>
                </a:lnTo>
                <a:lnTo>
                  <a:pt x="18837" y="16648"/>
                </a:lnTo>
                <a:lnTo>
                  <a:pt x="18794" y="16756"/>
                </a:lnTo>
                <a:close/>
                <a:moveTo>
                  <a:pt x="18722" y="16935"/>
                </a:moveTo>
                <a:lnTo>
                  <a:pt x="18686" y="16921"/>
                </a:lnTo>
                <a:lnTo>
                  <a:pt x="18729" y="16813"/>
                </a:lnTo>
                <a:lnTo>
                  <a:pt x="18765" y="16827"/>
                </a:lnTo>
                <a:lnTo>
                  <a:pt x="18722" y="16935"/>
                </a:lnTo>
                <a:close/>
                <a:moveTo>
                  <a:pt x="18650" y="17114"/>
                </a:moveTo>
                <a:lnTo>
                  <a:pt x="18614" y="17100"/>
                </a:lnTo>
                <a:lnTo>
                  <a:pt x="18657" y="16992"/>
                </a:lnTo>
                <a:lnTo>
                  <a:pt x="18693" y="17007"/>
                </a:lnTo>
                <a:lnTo>
                  <a:pt x="18650" y="17114"/>
                </a:lnTo>
                <a:close/>
                <a:moveTo>
                  <a:pt x="18578" y="17294"/>
                </a:moveTo>
                <a:lnTo>
                  <a:pt x="18542" y="17279"/>
                </a:lnTo>
                <a:lnTo>
                  <a:pt x="18585" y="17171"/>
                </a:lnTo>
                <a:lnTo>
                  <a:pt x="18621" y="17186"/>
                </a:lnTo>
                <a:lnTo>
                  <a:pt x="18578" y="17294"/>
                </a:lnTo>
                <a:close/>
                <a:moveTo>
                  <a:pt x="18506" y="17473"/>
                </a:moveTo>
                <a:lnTo>
                  <a:pt x="18470" y="17458"/>
                </a:lnTo>
                <a:lnTo>
                  <a:pt x="18514" y="17351"/>
                </a:lnTo>
                <a:lnTo>
                  <a:pt x="18550" y="17365"/>
                </a:lnTo>
                <a:lnTo>
                  <a:pt x="18506" y="17473"/>
                </a:lnTo>
                <a:close/>
                <a:moveTo>
                  <a:pt x="18435" y="17652"/>
                </a:moveTo>
                <a:lnTo>
                  <a:pt x="18399" y="17638"/>
                </a:lnTo>
                <a:lnTo>
                  <a:pt x="18442" y="17530"/>
                </a:lnTo>
                <a:lnTo>
                  <a:pt x="18478" y="17544"/>
                </a:lnTo>
                <a:lnTo>
                  <a:pt x="18435" y="17652"/>
                </a:lnTo>
                <a:close/>
                <a:moveTo>
                  <a:pt x="18363" y="17831"/>
                </a:moveTo>
                <a:lnTo>
                  <a:pt x="18327" y="17817"/>
                </a:lnTo>
                <a:lnTo>
                  <a:pt x="18370" y="17709"/>
                </a:lnTo>
                <a:lnTo>
                  <a:pt x="18406" y="17724"/>
                </a:lnTo>
                <a:lnTo>
                  <a:pt x="18363" y="17831"/>
                </a:lnTo>
                <a:close/>
                <a:moveTo>
                  <a:pt x="18291" y="18011"/>
                </a:moveTo>
                <a:lnTo>
                  <a:pt x="18255" y="17996"/>
                </a:lnTo>
                <a:lnTo>
                  <a:pt x="18298" y="17889"/>
                </a:lnTo>
                <a:lnTo>
                  <a:pt x="18334" y="17903"/>
                </a:lnTo>
                <a:lnTo>
                  <a:pt x="18291" y="18011"/>
                </a:lnTo>
                <a:close/>
                <a:moveTo>
                  <a:pt x="18219" y="18190"/>
                </a:moveTo>
                <a:lnTo>
                  <a:pt x="18183" y="18176"/>
                </a:lnTo>
                <a:lnTo>
                  <a:pt x="18226" y="18068"/>
                </a:lnTo>
                <a:lnTo>
                  <a:pt x="18262" y="18082"/>
                </a:lnTo>
                <a:lnTo>
                  <a:pt x="18219" y="18190"/>
                </a:lnTo>
                <a:close/>
                <a:moveTo>
                  <a:pt x="18147" y="18369"/>
                </a:moveTo>
                <a:lnTo>
                  <a:pt x="18111" y="18355"/>
                </a:lnTo>
                <a:lnTo>
                  <a:pt x="18154" y="18247"/>
                </a:lnTo>
                <a:lnTo>
                  <a:pt x="18190" y="18262"/>
                </a:lnTo>
                <a:lnTo>
                  <a:pt x="18147" y="18369"/>
                </a:lnTo>
                <a:close/>
                <a:moveTo>
                  <a:pt x="18076" y="18549"/>
                </a:moveTo>
                <a:lnTo>
                  <a:pt x="18039" y="18534"/>
                </a:lnTo>
                <a:lnTo>
                  <a:pt x="18083" y="18426"/>
                </a:lnTo>
                <a:lnTo>
                  <a:pt x="18119" y="18441"/>
                </a:lnTo>
                <a:lnTo>
                  <a:pt x="18076" y="18549"/>
                </a:lnTo>
                <a:close/>
                <a:moveTo>
                  <a:pt x="18004" y="18728"/>
                </a:moveTo>
                <a:lnTo>
                  <a:pt x="17968" y="18713"/>
                </a:lnTo>
                <a:lnTo>
                  <a:pt x="18011" y="18606"/>
                </a:lnTo>
                <a:lnTo>
                  <a:pt x="18047" y="18620"/>
                </a:lnTo>
                <a:lnTo>
                  <a:pt x="18004" y="18728"/>
                </a:lnTo>
                <a:close/>
                <a:moveTo>
                  <a:pt x="17932" y="18907"/>
                </a:moveTo>
                <a:lnTo>
                  <a:pt x="17896" y="18893"/>
                </a:lnTo>
                <a:lnTo>
                  <a:pt x="17939" y="18785"/>
                </a:lnTo>
                <a:lnTo>
                  <a:pt x="17975" y="18799"/>
                </a:lnTo>
                <a:lnTo>
                  <a:pt x="17932" y="18907"/>
                </a:lnTo>
                <a:close/>
                <a:moveTo>
                  <a:pt x="17860" y="19086"/>
                </a:moveTo>
                <a:lnTo>
                  <a:pt x="17824" y="19072"/>
                </a:lnTo>
                <a:lnTo>
                  <a:pt x="17867" y="18964"/>
                </a:lnTo>
                <a:lnTo>
                  <a:pt x="17903" y="18979"/>
                </a:lnTo>
                <a:lnTo>
                  <a:pt x="17860" y="19086"/>
                </a:lnTo>
                <a:close/>
                <a:moveTo>
                  <a:pt x="17788" y="19266"/>
                </a:moveTo>
                <a:lnTo>
                  <a:pt x="17752" y="19251"/>
                </a:lnTo>
                <a:lnTo>
                  <a:pt x="17795" y="19144"/>
                </a:lnTo>
                <a:lnTo>
                  <a:pt x="17831" y="19158"/>
                </a:lnTo>
                <a:lnTo>
                  <a:pt x="17788" y="19266"/>
                </a:lnTo>
                <a:close/>
                <a:moveTo>
                  <a:pt x="17716" y="19445"/>
                </a:moveTo>
                <a:lnTo>
                  <a:pt x="17680" y="19431"/>
                </a:lnTo>
                <a:lnTo>
                  <a:pt x="17723" y="19323"/>
                </a:lnTo>
                <a:lnTo>
                  <a:pt x="17760" y="19337"/>
                </a:lnTo>
                <a:lnTo>
                  <a:pt x="17716" y="19445"/>
                </a:lnTo>
                <a:close/>
                <a:moveTo>
                  <a:pt x="17645" y="19624"/>
                </a:moveTo>
                <a:lnTo>
                  <a:pt x="17609" y="19610"/>
                </a:lnTo>
                <a:lnTo>
                  <a:pt x="17652" y="19502"/>
                </a:lnTo>
                <a:lnTo>
                  <a:pt x="17688" y="19517"/>
                </a:lnTo>
                <a:lnTo>
                  <a:pt x="17645" y="19624"/>
                </a:lnTo>
                <a:close/>
                <a:moveTo>
                  <a:pt x="17573" y="19804"/>
                </a:moveTo>
                <a:lnTo>
                  <a:pt x="17537" y="19789"/>
                </a:lnTo>
                <a:lnTo>
                  <a:pt x="17580" y="19681"/>
                </a:lnTo>
                <a:lnTo>
                  <a:pt x="17616" y="19696"/>
                </a:lnTo>
                <a:lnTo>
                  <a:pt x="17573" y="19804"/>
                </a:lnTo>
                <a:close/>
                <a:moveTo>
                  <a:pt x="17501" y="19983"/>
                </a:moveTo>
                <a:lnTo>
                  <a:pt x="17465" y="19968"/>
                </a:lnTo>
                <a:lnTo>
                  <a:pt x="17508" y="19861"/>
                </a:lnTo>
                <a:lnTo>
                  <a:pt x="17544" y="19875"/>
                </a:lnTo>
                <a:lnTo>
                  <a:pt x="17501" y="19983"/>
                </a:lnTo>
                <a:close/>
                <a:moveTo>
                  <a:pt x="17429" y="20162"/>
                </a:moveTo>
                <a:lnTo>
                  <a:pt x="17393" y="20148"/>
                </a:lnTo>
                <a:lnTo>
                  <a:pt x="17436" y="20040"/>
                </a:lnTo>
                <a:lnTo>
                  <a:pt x="17472" y="20055"/>
                </a:lnTo>
                <a:lnTo>
                  <a:pt x="17429" y="20162"/>
                </a:lnTo>
                <a:close/>
                <a:moveTo>
                  <a:pt x="17357" y="20341"/>
                </a:moveTo>
                <a:lnTo>
                  <a:pt x="17321" y="20327"/>
                </a:lnTo>
                <a:lnTo>
                  <a:pt x="17364" y="20219"/>
                </a:lnTo>
                <a:lnTo>
                  <a:pt x="17400" y="20234"/>
                </a:lnTo>
                <a:lnTo>
                  <a:pt x="17357" y="20341"/>
                </a:lnTo>
                <a:close/>
                <a:moveTo>
                  <a:pt x="17285" y="20521"/>
                </a:moveTo>
                <a:lnTo>
                  <a:pt x="17249" y="20506"/>
                </a:lnTo>
                <a:lnTo>
                  <a:pt x="17293" y="20399"/>
                </a:lnTo>
                <a:lnTo>
                  <a:pt x="17329" y="20413"/>
                </a:lnTo>
                <a:lnTo>
                  <a:pt x="17285" y="20521"/>
                </a:lnTo>
                <a:close/>
                <a:moveTo>
                  <a:pt x="17214" y="20700"/>
                </a:moveTo>
                <a:lnTo>
                  <a:pt x="17178" y="20686"/>
                </a:lnTo>
                <a:lnTo>
                  <a:pt x="17221" y="20578"/>
                </a:lnTo>
                <a:lnTo>
                  <a:pt x="17257" y="20592"/>
                </a:lnTo>
                <a:lnTo>
                  <a:pt x="17214" y="20700"/>
                </a:lnTo>
                <a:close/>
                <a:moveTo>
                  <a:pt x="17142" y="20879"/>
                </a:moveTo>
                <a:lnTo>
                  <a:pt x="17106" y="20865"/>
                </a:lnTo>
                <a:lnTo>
                  <a:pt x="17149" y="20757"/>
                </a:lnTo>
                <a:lnTo>
                  <a:pt x="17185" y="20772"/>
                </a:lnTo>
                <a:lnTo>
                  <a:pt x="17142" y="20879"/>
                </a:lnTo>
                <a:close/>
                <a:moveTo>
                  <a:pt x="17070" y="21059"/>
                </a:moveTo>
                <a:lnTo>
                  <a:pt x="17034" y="21044"/>
                </a:lnTo>
                <a:lnTo>
                  <a:pt x="17077" y="20937"/>
                </a:lnTo>
                <a:lnTo>
                  <a:pt x="17113" y="20951"/>
                </a:lnTo>
                <a:lnTo>
                  <a:pt x="17070" y="21059"/>
                </a:lnTo>
                <a:close/>
                <a:moveTo>
                  <a:pt x="16998" y="21238"/>
                </a:moveTo>
                <a:lnTo>
                  <a:pt x="16962" y="21223"/>
                </a:lnTo>
                <a:lnTo>
                  <a:pt x="17005" y="21116"/>
                </a:lnTo>
                <a:lnTo>
                  <a:pt x="17041" y="21130"/>
                </a:lnTo>
                <a:lnTo>
                  <a:pt x="16998" y="21238"/>
                </a:lnTo>
                <a:close/>
                <a:moveTo>
                  <a:pt x="16926" y="21417"/>
                </a:moveTo>
                <a:lnTo>
                  <a:pt x="16890" y="21403"/>
                </a:lnTo>
                <a:lnTo>
                  <a:pt x="16933" y="21295"/>
                </a:lnTo>
                <a:lnTo>
                  <a:pt x="16969" y="21310"/>
                </a:lnTo>
                <a:lnTo>
                  <a:pt x="16926" y="21417"/>
                </a:lnTo>
                <a:close/>
                <a:moveTo>
                  <a:pt x="16854" y="21596"/>
                </a:moveTo>
                <a:lnTo>
                  <a:pt x="16818" y="21582"/>
                </a:lnTo>
                <a:lnTo>
                  <a:pt x="16862" y="21474"/>
                </a:lnTo>
                <a:lnTo>
                  <a:pt x="16898" y="21489"/>
                </a:lnTo>
                <a:lnTo>
                  <a:pt x="16854" y="21596"/>
                </a:lnTo>
                <a:close/>
                <a:moveTo>
                  <a:pt x="16783" y="21776"/>
                </a:moveTo>
                <a:lnTo>
                  <a:pt x="16747" y="21761"/>
                </a:lnTo>
                <a:lnTo>
                  <a:pt x="16790" y="21654"/>
                </a:lnTo>
                <a:lnTo>
                  <a:pt x="16826" y="21668"/>
                </a:lnTo>
                <a:lnTo>
                  <a:pt x="16783" y="21776"/>
                </a:lnTo>
                <a:close/>
                <a:moveTo>
                  <a:pt x="16711" y="21955"/>
                </a:moveTo>
                <a:lnTo>
                  <a:pt x="16675" y="21941"/>
                </a:lnTo>
                <a:lnTo>
                  <a:pt x="16718" y="21833"/>
                </a:lnTo>
                <a:lnTo>
                  <a:pt x="16754" y="21847"/>
                </a:lnTo>
                <a:lnTo>
                  <a:pt x="16711" y="21955"/>
                </a:lnTo>
                <a:close/>
                <a:moveTo>
                  <a:pt x="16639" y="22134"/>
                </a:moveTo>
                <a:lnTo>
                  <a:pt x="16603" y="22120"/>
                </a:lnTo>
                <a:lnTo>
                  <a:pt x="16646" y="22012"/>
                </a:lnTo>
                <a:lnTo>
                  <a:pt x="16682" y="22027"/>
                </a:lnTo>
                <a:lnTo>
                  <a:pt x="16639" y="22134"/>
                </a:lnTo>
                <a:close/>
                <a:moveTo>
                  <a:pt x="16567" y="22314"/>
                </a:moveTo>
                <a:lnTo>
                  <a:pt x="16531" y="22299"/>
                </a:lnTo>
                <a:lnTo>
                  <a:pt x="16574" y="22192"/>
                </a:lnTo>
                <a:lnTo>
                  <a:pt x="16610" y="22206"/>
                </a:lnTo>
                <a:lnTo>
                  <a:pt x="16567" y="22314"/>
                </a:lnTo>
                <a:close/>
                <a:moveTo>
                  <a:pt x="16495" y="22493"/>
                </a:moveTo>
                <a:lnTo>
                  <a:pt x="16459" y="22478"/>
                </a:lnTo>
                <a:lnTo>
                  <a:pt x="16502" y="22371"/>
                </a:lnTo>
                <a:lnTo>
                  <a:pt x="16539" y="22385"/>
                </a:lnTo>
                <a:lnTo>
                  <a:pt x="16495" y="22493"/>
                </a:lnTo>
                <a:close/>
                <a:moveTo>
                  <a:pt x="16424" y="22672"/>
                </a:moveTo>
                <a:lnTo>
                  <a:pt x="16387" y="22658"/>
                </a:lnTo>
                <a:lnTo>
                  <a:pt x="16431" y="22550"/>
                </a:lnTo>
                <a:lnTo>
                  <a:pt x="16467" y="22565"/>
                </a:lnTo>
                <a:lnTo>
                  <a:pt x="16424" y="22672"/>
                </a:lnTo>
                <a:close/>
                <a:moveTo>
                  <a:pt x="16352" y="22851"/>
                </a:moveTo>
                <a:lnTo>
                  <a:pt x="16316" y="22837"/>
                </a:lnTo>
                <a:lnTo>
                  <a:pt x="16359" y="22729"/>
                </a:lnTo>
                <a:lnTo>
                  <a:pt x="16395" y="22744"/>
                </a:lnTo>
                <a:lnTo>
                  <a:pt x="16352" y="22851"/>
                </a:lnTo>
                <a:close/>
                <a:moveTo>
                  <a:pt x="16280" y="23031"/>
                </a:moveTo>
                <a:lnTo>
                  <a:pt x="16244" y="23016"/>
                </a:lnTo>
                <a:lnTo>
                  <a:pt x="16287" y="22909"/>
                </a:lnTo>
                <a:lnTo>
                  <a:pt x="16323" y="22923"/>
                </a:lnTo>
                <a:lnTo>
                  <a:pt x="16280" y="23031"/>
                </a:lnTo>
                <a:close/>
                <a:moveTo>
                  <a:pt x="16208" y="23210"/>
                </a:moveTo>
                <a:lnTo>
                  <a:pt x="16172" y="23196"/>
                </a:lnTo>
                <a:lnTo>
                  <a:pt x="16215" y="23088"/>
                </a:lnTo>
                <a:lnTo>
                  <a:pt x="16251" y="23102"/>
                </a:lnTo>
                <a:lnTo>
                  <a:pt x="16208" y="23210"/>
                </a:lnTo>
                <a:close/>
                <a:moveTo>
                  <a:pt x="16136" y="23389"/>
                </a:moveTo>
                <a:lnTo>
                  <a:pt x="16100" y="23375"/>
                </a:lnTo>
                <a:lnTo>
                  <a:pt x="16143" y="23267"/>
                </a:lnTo>
                <a:lnTo>
                  <a:pt x="16179" y="23282"/>
                </a:lnTo>
                <a:lnTo>
                  <a:pt x="16136" y="23389"/>
                </a:lnTo>
                <a:close/>
                <a:moveTo>
                  <a:pt x="16064" y="23569"/>
                </a:moveTo>
                <a:lnTo>
                  <a:pt x="16028" y="23554"/>
                </a:lnTo>
                <a:lnTo>
                  <a:pt x="16071" y="23447"/>
                </a:lnTo>
                <a:lnTo>
                  <a:pt x="16108" y="23461"/>
                </a:lnTo>
                <a:lnTo>
                  <a:pt x="16064" y="23569"/>
                </a:lnTo>
                <a:close/>
                <a:moveTo>
                  <a:pt x="15993" y="23748"/>
                </a:moveTo>
                <a:lnTo>
                  <a:pt x="15957" y="23734"/>
                </a:lnTo>
                <a:lnTo>
                  <a:pt x="16000" y="23626"/>
                </a:lnTo>
                <a:lnTo>
                  <a:pt x="16036" y="23640"/>
                </a:lnTo>
                <a:lnTo>
                  <a:pt x="15993" y="23748"/>
                </a:lnTo>
                <a:close/>
                <a:moveTo>
                  <a:pt x="15921" y="23927"/>
                </a:moveTo>
                <a:lnTo>
                  <a:pt x="15885" y="23913"/>
                </a:lnTo>
                <a:lnTo>
                  <a:pt x="15928" y="23805"/>
                </a:lnTo>
                <a:lnTo>
                  <a:pt x="15964" y="23820"/>
                </a:lnTo>
                <a:lnTo>
                  <a:pt x="15921" y="23927"/>
                </a:lnTo>
                <a:close/>
                <a:moveTo>
                  <a:pt x="15849" y="24107"/>
                </a:moveTo>
                <a:lnTo>
                  <a:pt x="15813" y="24092"/>
                </a:lnTo>
                <a:lnTo>
                  <a:pt x="15856" y="23984"/>
                </a:lnTo>
                <a:lnTo>
                  <a:pt x="15892" y="23999"/>
                </a:lnTo>
                <a:lnTo>
                  <a:pt x="15849" y="24107"/>
                </a:lnTo>
                <a:close/>
                <a:moveTo>
                  <a:pt x="15777" y="24286"/>
                </a:moveTo>
                <a:lnTo>
                  <a:pt x="15741" y="24271"/>
                </a:lnTo>
                <a:lnTo>
                  <a:pt x="15784" y="24164"/>
                </a:lnTo>
                <a:lnTo>
                  <a:pt x="15820" y="24178"/>
                </a:lnTo>
                <a:lnTo>
                  <a:pt x="15777" y="24286"/>
                </a:lnTo>
                <a:close/>
                <a:moveTo>
                  <a:pt x="15705" y="24465"/>
                </a:moveTo>
                <a:lnTo>
                  <a:pt x="15669" y="24451"/>
                </a:lnTo>
                <a:lnTo>
                  <a:pt x="15712" y="24343"/>
                </a:lnTo>
                <a:lnTo>
                  <a:pt x="15748" y="24357"/>
                </a:lnTo>
                <a:lnTo>
                  <a:pt x="15705" y="24465"/>
                </a:lnTo>
                <a:close/>
                <a:moveTo>
                  <a:pt x="15633" y="24644"/>
                </a:moveTo>
                <a:lnTo>
                  <a:pt x="15597" y="24630"/>
                </a:lnTo>
                <a:lnTo>
                  <a:pt x="15641" y="24522"/>
                </a:lnTo>
                <a:lnTo>
                  <a:pt x="15677" y="24537"/>
                </a:lnTo>
                <a:lnTo>
                  <a:pt x="15633" y="24644"/>
                </a:lnTo>
                <a:close/>
                <a:moveTo>
                  <a:pt x="15562" y="24824"/>
                </a:moveTo>
                <a:lnTo>
                  <a:pt x="15526" y="24809"/>
                </a:lnTo>
                <a:lnTo>
                  <a:pt x="15569" y="24702"/>
                </a:lnTo>
                <a:lnTo>
                  <a:pt x="15605" y="24716"/>
                </a:lnTo>
                <a:lnTo>
                  <a:pt x="15562" y="24824"/>
                </a:lnTo>
                <a:close/>
                <a:moveTo>
                  <a:pt x="21000" y="16383"/>
                </a:moveTo>
                <a:lnTo>
                  <a:pt x="21000" y="16342"/>
                </a:lnTo>
                <a:lnTo>
                  <a:pt x="20985" y="16376"/>
                </a:lnTo>
                <a:lnTo>
                  <a:pt x="21000" y="16383"/>
                </a:lnTo>
                <a:close/>
                <a:moveTo>
                  <a:pt x="19695" y="15798"/>
                </a:moveTo>
                <a:lnTo>
                  <a:pt x="19590" y="15751"/>
                </a:lnTo>
                <a:lnTo>
                  <a:pt x="19606" y="15716"/>
                </a:lnTo>
                <a:lnTo>
                  <a:pt x="19711" y="15763"/>
                </a:lnTo>
                <a:lnTo>
                  <a:pt x="19695" y="15798"/>
                </a:lnTo>
                <a:close/>
                <a:moveTo>
                  <a:pt x="19870" y="15877"/>
                </a:moveTo>
                <a:lnTo>
                  <a:pt x="19765" y="15830"/>
                </a:lnTo>
                <a:lnTo>
                  <a:pt x="19781" y="15794"/>
                </a:lnTo>
                <a:lnTo>
                  <a:pt x="19885" y="15841"/>
                </a:lnTo>
                <a:lnTo>
                  <a:pt x="19870" y="15877"/>
                </a:lnTo>
                <a:close/>
                <a:moveTo>
                  <a:pt x="20044" y="15955"/>
                </a:moveTo>
                <a:lnTo>
                  <a:pt x="19939" y="15908"/>
                </a:lnTo>
                <a:lnTo>
                  <a:pt x="19955" y="15872"/>
                </a:lnTo>
                <a:lnTo>
                  <a:pt x="20060" y="15919"/>
                </a:lnTo>
                <a:lnTo>
                  <a:pt x="20044" y="15955"/>
                </a:lnTo>
                <a:close/>
                <a:moveTo>
                  <a:pt x="20218" y="16033"/>
                </a:moveTo>
                <a:lnTo>
                  <a:pt x="20113" y="15986"/>
                </a:lnTo>
                <a:lnTo>
                  <a:pt x="20129" y="15950"/>
                </a:lnTo>
                <a:lnTo>
                  <a:pt x="20234" y="15997"/>
                </a:lnTo>
                <a:lnTo>
                  <a:pt x="20218" y="16033"/>
                </a:lnTo>
                <a:close/>
                <a:moveTo>
                  <a:pt x="20392" y="16111"/>
                </a:moveTo>
                <a:lnTo>
                  <a:pt x="20288" y="16064"/>
                </a:lnTo>
                <a:lnTo>
                  <a:pt x="20303" y="16029"/>
                </a:lnTo>
                <a:lnTo>
                  <a:pt x="20408" y="16076"/>
                </a:lnTo>
                <a:lnTo>
                  <a:pt x="20392" y="16111"/>
                </a:lnTo>
                <a:close/>
                <a:moveTo>
                  <a:pt x="20567" y="16189"/>
                </a:moveTo>
                <a:lnTo>
                  <a:pt x="20462" y="16142"/>
                </a:lnTo>
                <a:lnTo>
                  <a:pt x="20478" y="16107"/>
                </a:lnTo>
                <a:lnTo>
                  <a:pt x="20582" y="16154"/>
                </a:lnTo>
                <a:lnTo>
                  <a:pt x="20567" y="16189"/>
                </a:lnTo>
                <a:close/>
                <a:moveTo>
                  <a:pt x="20741" y="16267"/>
                </a:moveTo>
                <a:lnTo>
                  <a:pt x="20636" y="16220"/>
                </a:lnTo>
                <a:lnTo>
                  <a:pt x="20652" y="16185"/>
                </a:lnTo>
                <a:lnTo>
                  <a:pt x="20757" y="16232"/>
                </a:lnTo>
                <a:lnTo>
                  <a:pt x="20741" y="16267"/>
                </a:lnTo>
                <a:close/>
                <a:moveTo>
                  <a:pt x="20915" y="16345"/>
                </a:moveTo>
                <a:lnTo>
                  <a:pt x="20810" y="16298"/>
                </a:lnTo>
                <a:lnTo>
                  <a:pt x="20826" y="16263"/>
                </a:lnTo>
                <a:lnTo>
                  <a:pt x="20931" y="16310"/>
                </a:lnTo>
                <a:lnTo>
                  <a:pt x="20915" y="16345"/>
                </a:lnTo>
                <a:close/>
                <a:moveTo>
                  <a:pt x="17927" y="14039"/>
                </a:moveTo>
                <a:lnTo>
                  <a:pt x="17881" y="13984"/>
                </a:lnTo>
                <a:cubicBezTo>
                  <a:pt x="17841" y="14016"/>
                  <a:pt x="17790" y="14035"/>
                  <a:pt x="17735" y="14035"/>
                </a:cubicBezTo>
                <a:lnTo>
                  <a:pt x="17735" y="14035"/>
                </a:lnTo>
                <a:cubicBezTo>
                  <a:pt x="17615" y="14035"/>
                  <a:pt x="17516" y="13946"/>
                  <a:pt x="17502" y="13830"/>
                </a:cubicBezTo>
                <a:lnTo>
                  <a:pt x="17427" y="13833"/>
                </a:lnTo>
                <a:lnTo>
                  <a:pt x="17425" y="13794"/>
                </a:lnTo>
                <a:lnTo>
                  <a:pt x="17500" y="13791"/>
                </a:lnTo>
                <a:cubicBezTo>
                  <a:pt x="17505" y="13665"/>
                  <a:pt x="17608" y="13565"/>
                  <a:pt x="17735" y="13565"/>
                </a:cubicBezTo>
                <a:cubicBezTo>
                  <a:pt x="17865" y="13565"/>
                  <a:pt x="17970" y="13670"/>
                  <a:pt x="17970" y="13800"/>
                </a:cubicBezTo>
                <a:cubicBezTo>
                  <a:pt x="17970" y="13861"/>
                  <a:pt x="17947" y="13916"/>
                  <a:pt x="17910" y="13957"/>
                </a:cubicBezTo>
                <a:lnTo>
                  <a:pt x="17957" y="14014"/>
                </a:lnTo>
                <a:lnTo>
                  <a:pt x="17927" y="14039"/>
                </a:lnTo>
                <a:close/>
                <a:moveTo>
                  <a:pt x="18057" y="14193"/>
                </a:moveTo>
                <a:lnTo>
                  <a:pt x="17980" y="14101"/>
                </a:lnTo>
                <a:lnTo>
                  <a:pt x="18009" y="14076"/>
                </a:lnTo>
                <a:lnTo>
                  <a:pt x="18086" y="14168"/>
                </a:lnTo>
                <a:lnTo>
                  <a:pt x="18057" y="14193"/>
                </a:lnTo>
                <a:close/>
                <a:moveTo>
                  <a:pt x="18186" y="14347"/>
                </a:moveTo>
                <a:lnTo>
                  <a:pt x="18109" y="14255"/>
                </a:lnTo>
                <a:lnTo>
                  <a:pt x="18139" y="14230"/>
                </a:lnTo>
                <a:lnTo>
                  <a:pt x="18216" y="14322"/>
                </a:lnTo>
                <a:lnTo>
                  <a:pt x="18186" y="14347"/>
                </a:lnTo>
                <a:close/>
                <a:moveTo>
                  <a:pt x="18315" y="14500"/>
                </a:moveTo>
                <a:lnTo>
                  <a:pt x="18238" y="14409"/>
                </a:lnTo>
                <a:lnTo>
                  <a:pt x="18268" y="14384"/>
                </a:lnTo>
                <a:lnTo>
                  <a:pt x="18345" y="14475"/>
                </a:lnTo>
                <a:lnTo>
                  <a:pt x="18315" y="14500"/>
                </a:lnTo>
                <a:close/>
                <a:moveTo>
                  <a:pt x="18445" y="14654"/>
                </a:moveTo>
                <a:lnTo>
                  <a:pt x="18367" y="14562"/>
                </a:lnTo>
                <a:lnTo>
                  <a:pt x="18397" y="14538"/>
                </a:lnTo>
                <a:lnTo>
                  <a:pt x="18474" y="14629"/>
                </a:lnTo>
                <a:lnTo>
                  <a:pt x="18445" y="14654"/>
                </a:lnTo>
                <a:close/>
                <a:moveTo>
                  <a:pt x="18574" y="14808"/>
                </a:moveTo>
                <a:lnTo>
                  <a:pt x="18497" y="14716"/>
                </a:lnTo>
                <a:lnTo>
                  <a:pt x="18526" y="14691"/>
                </a:lnTo>
                <a:lnTo>
                  <a:pt x="18603" y="14783"/>
                </a:lnTo>
                <a:lnTo>
                  <a:pt x="18574" y="14808"/>
                </a:lnTo>
                <a:close/>
                <a:moveTo>
                  <a:pt x="18703" y="14962"/>
                </a:moveTo>
                <a:lnTo>
                  <a:pt x="18626" y="14870"/>
                </a:lnTo>
                <a:lnTo>
                  <a:pt x="18656" y="14845"/>
                </a:lnTo>
                <a:lnTo>
                  <a:pt x="18733" y="14937"/>
                </a:lnTo>
                <a:lnTo>
                  <a:pt x="18703" y="14962"/>
                </a:lnTo>
                <a:close/>
                <a:moveTo>
                  <a:pt x="18832" y="15116"/>
                </a:moveTo>
                <a:lnTo>
                  <a:pt x="18755" y="15024"/>
                </a:lnTo>
                <a:lnTo>
                  <a:pt x="18785" y="14999"/>
                </a:lnTo>
                <a:lnTo>
                  <a:pt x="18862" y="15091"/>
                </a:lnTo>
                <a:lnTo>
                  <a:pt x="18832" y="15116"/>
                </a:lnTo>
                <a:close/>
                <a:moveTo>
                  <a:pt x="18962" y="15270"/>
                </a:moveTo>
                <a:lnTo>
                  <a:pt x="18885" y="15178"/>
                </a:lnTo>
                <a:lnTo>
                  <a:pt x="18914" y="15153"/>
                </a:lnTo>
                <a:lnTo>
                  <a:pt x="18991" y="15245"/>
                </a:lnTo>
                <a:lnTo>
                  <a:pt x="18962" y="15270"/>
                </a:lnTo>
                <a:close/>
                <a:moveTo>
                  <a:pt x="17233" y="13842"/>
                </a:moveTo>
                <a:lnTo>
                  <a:pt x="17232" y="13803"/>
                </a:lnTo>
                <a:lnTo>
                  <a:pt x="17348" y="13798"/>
                </a:lnTo>
                <a:lnTo>
                  <a:pt x="17349" y="13836"/>
                </a:lnTo>
                <a:lnTo>
                  <a:pt x="17233" y="13842"/>
                </a:lnTo>
                <a:close/>
                <a:moveTo>
                  <a:pt x="17040" y="13850"/>
                </a:moveTo>
                <a:lnTo>
                  <a:pt x="17038" y="13811"/>
                </a:lnTo>
                <a:lnTo>
                  <a:pt x="17154" y="13806"/>
                </a:lnTo>
                <a:lnTo>
                  <a:pt x="17156" y="13845"/>
                </a:lnTo>
                <a:lnTo>
                  <a:pt x="17040" y="13850"/>
                </a:lnTo>
                <a:close/>
                <a:moveTo>
                  <a:pt x="16847" y="13859"/>
                </a:moveTo>
                <a:lnTo>
                  <a:pt x="16845" y="13820"/>
                </a:lnTo>
                <a:lnTo>
                  <a:pt x="16961" y="13815"/>
                </a:lnTo>
                <a:lnTo>
                  <a:pt x="16963" y="13854"/>
                </a:lnTo>
                <a:lnTo>
                  <a:pt x="16847" y="13859"/>
                </a:lnTo>
                <a:close/>
                <a:moveTo>
                  <a:pt x="16654" y="13867"/>
                </a:moveTo>
                <a:lnTo>
                  <a:pt x="16652" y="13828"/>
                </a:lnTo>
                <a:lnTo>
                  <a:pt x="16768" y="13823"/>
                </a:lnTo>
                <a:lnTo>
                  <a:pt x="16770" y="13862"/>
                </a:lnTo>
                <a:lnTo>
                  <a:pt x="16654" y="13867"/>
                </a:lnTo>
                <a:close/>
                <a:moveTo>
                  <a:pt x="16460" y="13876"/>
                </a:moveTo>
                <a:lnTo>
                  <a:pt x="16459" y="13837"/>
                </a:lnTo>
                <a:lnTo>
                  <a:pt x="16575" y="13832"/>
                </a:lnTo>
                <a:lnTo>
                  <a:pt x="16576" y="13871"/>
                </a:lnTo>
                <a:lnTo>
                  <a:pt x="16460" y="13876"/>
                </a:lnTo>
                <a:close/>
                <a:moveTo>
                  <a:pt x="16267" y="13884"/>
                </a:moveTo>
                <a:lnTo>
                  <a:pt x="16265" y="13846"/>
                </a:lnTo>
                <a:lnTo>
                  <a:pt x="16381" y="13840"/>
                </a:lnTo>
                <a:lnTo>
                  <a:pt x="16383" y="13879"/>
                </a:lnTo>
                <a:lnTo>
                  <a:pt x="16267" y="13884"/>
                </a:lnTo>
                <a:close/>
                <a:moveTo>
                  <a:pt x="16074" y="13893"/>
                </a:moveTo>
                <a:lnTo>
                  <a:pt x="16072" y="13854"/>
                </a:lnTo>
                <a:lnTo>
                  <a:pt x="16188" y="13849"/>
                </a:lnTo>
                <a:lnTo>
                  <a:pt x="16190" y="13888"/>
                </a:lnTo>
                <a:lnTo>
                  <a:pt x="16074" y="13893"/>
                </a:lnTo>
                <a:close/>
                <a:moveTo>
                  <a:pt x="15881" y="13901"/>
                </a:moveTo>
                <a:lnTo>
                  <a:pt x="15879" y="13863"/>
                </a:lnTo>
                <a:lnTo>
                  <a:pt x="15995" y="13857"/>
                </a:lnTo>
                <a:lnTo>
                  <a:pt x="15997" y="13896"/>
                </a:lnTo>
                <a:lnTo>
                  <a:pt x="15881" y="13901"/>
                </a:lnTo>
                <a:close/>
                <a:moveTo>
                  <a:pt x="15688" y="13910"/>
                </a:moveTo>
                <a:lnTo>
                  <a:pt x="15686" y="13871"/>
                </a:lnTo>
                <a:lnTo>
                  <a:pt x="15802" y="13866"/>
                </a:lnTo>
                <a:lnTo>
                  <a:pt x="15804" y="13905"/>
                </a:lnTo>
                <a:lnTo>
                  <a:pt x="15688" y="13910"/>
                </a:lnTo>
                <a:close/>
                <a:moveTo>
                  <a:pt x="15494" y="13918"/>
                </a:moveTo>
                <a:lnTo>
                  <a:pt x="15493" y="13880"/>
                </a:lnTo>
                <a:lnTo>
                  <a:pt x="15609" y="13875"/>
                </a:lnTo>
                <a:lnTo>
                  <a:pt x="15610" y="13913"/>
                </a:lnTo>
                <a:lnTo>
                  <a:pt x="15494" y="13918"/>
                </a:lnTo>
                <a:close/>
                <a:moveTo>
                  <a:pt x="15301" y="13927"/>
                </a:moveTo>
                <a:lnTo>
                  <a:pt x="15299" y="13888"/>
                </a:lnTo>
                <a:lnTo>
                  <a:pt x="15415" y="13883"/>
                </a:lnTo>
                <a:lnTo>
                  <a:pt x="15417" y="13922"/>
                </a:lnTo>
                <a:lnTo>
                  <a:pt x="15301" y="13927"/>
                </a:lnTo>
                <a:close/>
                <a:moveTo>
                  <a:pt x="15108" y="13935"/>
                </a:moveTo>
                <a:lnTo>
                  <a:pt x="15106" y="13897"/>
                </a:lnTo>
                <a:lnTo>
                  <a:pt x="15222" y="13892"/>
                </a:lnTo>
                <a:lnTo>
                  <a:pt x="15224" y="13930"/>
                </a:lnTo>
                <a:lnTo>
                  <a:pt x="15108" y="13935"/>
                </a:lnTo>
                <a:close/>
                <a:moveTo>
                  <a:pt x="14915" y="13944"/>
                </a:moveTo>
                <a:lnTo>
                  <a:pt x="14913" y="13905"/>
                </a:lnTo>
                <a:lnTo>
                  <a:pt x="15029" y="13900"/>
                </a:lnTo>
                <a:lnTo>
                  <a:pt x="15031" y="13939"/>
                </a:lnTo>
                <a:lnTo>
                  <a:pt x="14915" y="13944"/>
                </a:lnTo>
                <a:close/>
                <a:moveTo>
                  <a:pt x="14721" y="13953"/>
                </a:moveTo>
                <a:lnTo>
                  <a:pt x="14720" y="13914"/>
                </a:lnTo>
                <a:lnTo>
                  <a:pt x="14836" y="13909"/>
                </a:lnTo>
                <a:lnTo>
                  <a:pt x="14837" y="13947"/>
                </a:lnTo>
                <a:lnTo>
                  <a:pt x="14721" y="13953"/>
                </a:lnTo>
                <a:close/>
                <a:moveTo>
                  <a:pt x="14528" y="13961"/>
                </a:moveTo>
                <a:lnTo>
                  <a:pt x="14526" y="13922"/>
                </a:lnTo>
                <a:lnTo>
                  <a:pt x="14642" y="13917"/>
                </a:lnTo>
                <a:lnTo>
                  <a:pt x="14644" y="13956"/>
                </a:lnTo>
                <a:lnTo>
                  <a:pt x="14528" y="13961"/>
                </a:lnTo>
                <a:close/>
                <a:moveTo>
                  <a:pt x="14335" y="13970"/>
                </a:moveTo>
                <a:lnTo>
                  <a:pt x="14333" y="13931"/>
                </a:lnTo>
                <a:lnTo>
                  <a:pt x="14449" y="13926"/>
                </a:lnTo>
                <a:lnTo>
                  <a:pt x="14451" y="13964"/>
                </a:lnTo>
                <a:lnTo>
                  <a:pt x="14335" y="13970"/>
                </a:lnTo>
                <a:close/>
                <a:moveTo>
                  <a:pt x="14142" y="13978"/>
                </a:moveTo>
                <a:lnTo>
                  <a:pt x="14140" y="13939"/>
                </a:lnTo>
                <a:lnTo>
                  <a:pt x="14256" y="13934"/>
                </a:lnTo>
                <a:lnTo>
                  <a:pt x="14258" y="13973"/>
                </a:lnTo>
                <a:lnTo>
                  <a:pt x="14142" y="13978"/>
                </a:lnTo>
                <a:close/>
                <a:moveTo>
                  <a:pt x="13948" y="13987"/>
                </a:moveTo>
                <a:lnTo>
                  <a:pt x="13947" y="13948"/>
                </a:lnTo>
                <a:lnTo>
                  <a:pt x="14063" y="13943"/>
                </a:lnTo>
                <a:lnTo>
                  <a:pt x="14064" y="13982"/>
                </a:lnTo>
                <a:lnTo>
                  <a:pt x="13948" y="13987"/>
                </a:lnTo>
                <a:close/>
                <a:moveTo>
                  <a:pt x="13755" y="13995"/>
                </a:moveTo>
                <a:lnTo>
                  <a:pt x="13753" y="13956"/>
                </a:lnTo>
                <a:lnTo>
                  <a:pt x="13869" y="13951"/>
                </a:lnTo>
                <a:lnTo>
                  <a:pt x="13871" y="13990"/>
                </a:lnTo>
                <a:lnTo>
                  <a:pt x="13755" y="13995"/>
                </a:lnTo>
                <a:close/>
                <a:moveTo>
                  <a:pt x="13562" y="14004"/>
                </a:moveTo>
                <a:lnTo>
                  <a:pt x="13560" y="13965"/>
                </a:lnTo>
                <a:lnTo>
                  <a:pt x="13676" y="13960"/>
                </a:lnTo>
                <a:lnTo>
                  <a:pt x="13678" y="13999"/>
                </a:lnTo>
                <a:lnTo>
                  <a:pt x="13562" y="14004"/>
                </a:lnTo>
                <a:close/>
                <a:moveTo>
                  <a:pt x="13369" y="14012"/>
                </a:moveTo>
                <a:lnTo>
                  <a:pt x="13367" y="13974"/>
                </a:lnTo>
                <a:lnTo>
                  <a:pt x="13483" y="13968"/>
                </a:lnTo>
                <a:lnTo>
                  <a:pt x="13485" y="14007"/>
                </a:lnTo>
                <a:lnTo>
                  <a:pt x="13369" y="14012"/>
                </a:lnTo>
                <a:close/>
                <a:moveTo>
                  <a:pt x="13176" y="14021"/>
                </a:moveTo>
                <a:lnTo>
                  <a:pt x="13174" y="13982"/>
                </a:lnTo>
                <a:lnTo>
                  <a:pt x="13290" y="13977"/>
                </a:lnTo>
                <a:lnTo>
                  <a:pt x="13292" y="14016"/>
                </a:lnTo>
                <a:lnTo>
                  <a:pt x="13176" y="14021"/>
                </a:lnTo>
                <a:close/>
                <a:moveTo>
                  <a:pt x="12982" y="14029"/>
                </a:moveTo>
                <a:lnTo>
                  <a:pt x="12981" y="13991"/>
                </a:lnTo>
                <a:lnTo>
                  <a:pt x="13097" y="13985"/>
                </a:lnTo>
                <a:lnTo>
                  <a:pt x="13098" y="14024"/>
                </a:lnTo>
                <a:lnTo>
                  <a:pt x="12982" y="14029"/>
                </a:lnTo>
                <a:close/>
                <a:moveTo>
                  <a:pt x="12789" y="14038"/>
                </a:moveTo>
                <a:lnTo>
                  <a:pt x="12787" y="13999"/>
                </a:lnTo>
                <a:lnTo>
                  <a:pt x="12903" y="13994"/>
                </a:lnTo>
                <a:lnTo>
                  <a:pt x="12905" y="14033"/>
                </a:lnTo>
                <a:lnTo>
                  <a:pt x="12789" y="14038"/>
                </a:lnTo>
                <a:close/>
                <a:moveTo>
                  <a:pt x="12596" y="14046"/>
                </a:moveTo>
                <a:lnTo>
                  <a:pt x="12594" y="14008"/>
                </a:lnTo>
                <a:lnTo>
                  <a:pt x="12710" y="14003"/>
                </a:lnTo>
                <a:lnTo>
                  <a:pt x="12712" y="14041"/>
                </a:lnTo>
                <a:lnTo>
                  <a:pt x="12596" y="14046"/>
                </a:lnTo>
                <a:close/>
                <a:moveTo>
                  <a:pt x="12403" y="14055"/>
                </a:moveTo>
                <a:lnTo>
                  <a:pt x="12401" y="14016"/>
                </a:lnTo>
                <a:lnTo>
                  <a:pt x="12517" y="14011"/>
                </a:lnTo>
                <a:lnTo>
                  <a:pt x="12519" y="14050"/>
                </a:lnTo>
                <a:lnTo>
                  <a:pt x="12403" y="14055"/>
                </a:lnTo>
                <a:close/>
                <a:moveTo>
                  <a:pt x="12209" y="14063"/>
                </a:moveTo>
                <a:lnTo>
                  <a:pt x="12208" y="14025"/>
                </a:lnTo>
                <a:lnTo>
                  <a:pt x="12324" y="14020"/>
                </a:lnTo>
                <a:lnTo>
                  <a:pt x="12325" y="14058"/>
                </a:lnTo>
                <a:lnTo>
                  <a:pt x="12209" y="14063"/>
                </a:lnTo>
                <a:close/>
                <a:moveTo>
                  <a:pt x="12016" y="14072"/>
                </a:moveTo>
                <a:lnTo>
                  <a:pt x="12014" y="14033"/>
                </a:lnTo>
                <a:lnTo>
                  <a:pt x="12130" y="14028"/>
                </a:lnTo>
                <a:lnTo>
                  <a:pt x="12132" y="14067"/>
                </a:lnTo>
                <a:lnTo>
                  <a:pt x="12016" y="14072"/>
                </a:lnTo>
                <a:close/>
                <a:moveTo>
                  <a:pt x="11823" y="14081"/>
                </a:moveTo>
                <a:lnTo>
                  <a:pt x="11821" y="14042"/>
                </a:lnTo>
                <a:lnTo>
                  <a:pt x="11937" y="14037"/>
                </a:lnTo>
                <a:lnTo>
                  <a:pt x="11939" y="14075"/>
                </a:lnTo>
                <a:lnTo>
                  <a:pt x="11823" y="14081"/>
                </a:lnTo>
                <a:close/>
                <a:moveTo>
                  <a:pt x="11630" y="14089"/>
                </a:moveTo>
                <a:lnTo>
                  <a:pt x="11628" y="14050"/>
                </a:lnTo>
                <a:lnTo>
                  <a:pt x="11744" y="14045"/>
                </a:lnTo>
                <a:lnTo>
                  <a:pt x="11746" y="14084"/>
                </a:lnTo>
                <a:lnTo>
                  <a:pt x="11630" y="14089"/>
                </a:lnTo>
                <a:close/>
                <a:moveTo>
                  <a:pt x="11436" y="14098"/>
                </a:moveTo>
                <a:lnTo>
                  <a:pt x="11435" y="14059"/>
                </a:lnTo>
                <a:lnTo>
                  <a:pt x="11551" y="14054"/>
                </a:lnTo>
                <a:lnTo>
                  <a:pt x="11552" y="14092"/>
                </a:lnTo>
                <a:lnTo>
                  <a:pt x="11436" y="14098"/>
                </a:lnTo>
                <a:close/>
                <a:moveTo>
                  <a:pt x="11243" y="14106"/>
                </a:moveTo>
                <a:lnTo>
                  <a:pt x="11241" y="14067"/>
                </a:lnTo>
                <a:lnTo>
                  <a:pt x="11357" y="14062"/>
                </a:lnTo>
                <a:lnTo>
                  <a:pt x="11359" y="14101"/>
                </a:lnTo>
                <a:lnTo>
                  <a:pt x="11243" y="14106"/>
                </a:lnTo>
                <a:close/>
                <a:moveTo>
                  <a:pt x="11050" y="14115"/>
                </a:moveTo>
                <a:lnTo>
                  <a:pt x="11048" y="14076"/>
                </a:lnTo>
                <a:lnTo>
                  <a:pt x="11164" y="14071"/>
                </a:lnTo>
                <a:lnTo>
                  <a:pt x="11166" y="14110"/>
                </a:lnTo>
                <a:lnTo>
                  <a:pt x="11050" y="14115"/>
                </a:lnTo>
                <a:close/>
                <a:moveTo>
                  <a:pt x="10857" y="14123"/>
                </a:moveTo>
                <a:lnTo>
                  <a:pt x="10855" y="14084"/>
                </a:lnTo>
                <a:lnTo>
                  <a:pt x="10971" y="14079"/>
                </a:lnTo>
                <a:lnTo>
                  <a:pt x="10973" y="14118"/>
                </a:lnTo>
                <a:lnTo>
                  <a:pt x="10857" y="14123"/>
                </a:lnTo>
                <a:close/>
                <a:moveTo>
                  <a:pt x="10663" y="14132"/>
                </a:moveTo>
                <a:lnTo>
                  <a:pt x="10662" y="14093"/>
                </a:lnTo>
                <a:lnTo>
                  <a:pt x="10778" y="14088"/>
                </a:lnTo>
                <a:lnTo>
                  <a:pt x="10779" y="14127"/>
                </a:lnTo>
                <a:lnTo>
                  <a:pt x="10663" y="14132"/>
                </a:lnTo>
                <a:close/>
                <a:moveTo>
                  <a:pt x="10470" y="14140"/>
                </a:moveTo>
                <a:lnTo>
                  <a:pt x="10469" y="14102"/>
                </a:lnTo>
                <a:lnTo>
                  <a:pt x="10585" y="14096"/>
                </a:lnTo>
                <a:lnTo>
                  <a:pt x="10586" y="14135"/>
                </a:lnTo>
                <a:lnTo>
                  <a:pt x="10470" y="14140"/>
                </a:lnTo>
                <a:close/>
                <a:moveTo>
                  <a:pt x="10277" y="14149"/>
                </a:moveTo>
                <a:lnTo>
                  <a:pt x="10275" y="14110"/>
                </a:lnTo>
                <a:lnTo>
                  <a:pt x="10391" y="14105"/>
                </a:lnTo>
                <a:lnTo>
                  <a:pt x="10393" y="14144"/>
                </a:lnTo>
                <a:lnTo>
                  <a:pt x="10277" y="14149"/>
                </a:lnTo>
                <a:close/>
                <a:moveTo>
                  <a:pt x="10084" y="14157"/>
                </a:moveTo>
                <a:lnTo>
                  <a:pt x="10082" y="14119"/>
                </a:lnTo>
                <a:lnTo>
                  <a:pt x="10198" y="14113"/>
                </a:lnTo>
                <a:lnTo>
                  <a:pt x="10200" y="14152"/>
                </a:lnTo>
                <a:lnTo>
                  <a:pt x="10084" y="14157"/>
                </a:lnTo>
                <a:close/>
                <a:moveTo>
                  <a:pt x="9891" y="14166"/>
                </a:moveTo>
                <a:lnTo>
                  <a:pt x="9889" y="14127"/>
                </a:lnTo>
                <a:lnTo>
                  <a:pt x="10005" y="14122"/>
                </a:lnTo>
                <a:lnTo>
                  <a:pt x="10007" y="14161"/>
                </a:lnTo>
                <a:lnTo>
                  <a:pt x="9891" y="14166"/>
                </a:lnTo>
                <a:close/>
                <a:moveTo>
                  <a:pt x="9697" y="14174"/>
                </a:moveTo>
                <a:lnTo>
                  <a:pt x="9696" y="14136"/>
                </a:lnTo>
                <a:lnTo>
                  <a:pt x="9812" y="14131"/>
                </a:lnTo>
                <a:lnTo>
                  <a:pt x="9813" y="14169"/>
                </a:lnTo>
                <a:lnTo>
                  <a:pt x="9697" y="14174"/>
                </a:lnTo>
                <a:close/>
                <a:moveTo>
                  <a:pt x="7481" y="9549"/>
                </a:moveTo>
                <a:lnTo>
                  <a:pt x="7439" y="9442"/>
                </a:lnTo>
                <a:lnTo>
                  <a:pt x="7475" y="9428"/>
                </a:lnTo>
                <a:lnTo>
                  <a:pt x="7517" y="9535"/>
                </a:lnTo>
                <a:lnTo>
                  <a:pt x="7481" y="9549"/>
                </a:lnTo>
                <a:close/>
                <a:moveTo>
                  <a:pt x="7551" y="9727"/>
                </a:moveTo>
                <a:lnTo>
                  <a:pt x="7509" y="9620"/>
                </a:lnTo>
                <a:lnTo>
                  <a:pt x="7545" y="9606"/>
                </a:lnTo>
                <a:lnTo>
                  <a:pt x="7587" y="9713"/>
                </a:lnTo>
                <a:lnTo>
                  <a:pt x="7551" y="9727"/>
                </a:lnTo>
                <a:close/>
                <a:moveTo>
                  <a:pt x="7620" y="9905"/>
                </a:moveTo>
                <a:lnTo>
                  <a:pt x="7578" y="9798"/>
                </a:lnTo>
                <a:lnTo>
                  <a:pt x="7615" y="9784"/>
                </a:lnTo>
                <a:lnTo>
                  <a:pt x="7656" y="9891"/>
                </a:lnTo>
                <a:lnTo>
                  <a:pt x="7620" y="9905"/>
                </a:lnTo>
                <a:close/>
                <a:moveTo>
                  <a:pt x="7690" y="10083"/>
                </a:moveTo>
                <a:lnTo>
                  <a:pt x="7648" y="9976"/>
                </a:lnTo>
                <a:lnTo>
                  <a:pt x="7684" y="9961"/>
                </a:lnTo>
                <a:lnTo>
                  <a:pt x="7726" y="10068"/>
                </a:lnTo>
                <a:lnTo>
                  <a:pt x="7690" y="10083"/>
                </a:lnTo>
                <a:close/>
                <a:moveTo>
                  <a:pt x="7760" y="10260"/>
                </a:moveTo>
                <a:lnTo>
                  <a:pt x="7718" y="10153"/>
                </a:lnTo>
                <a:lnTo>
                  <a:pt x="7754" y="10139"/>
                </a:lnTo>
                <a:lnTo>
                  <a:pt x="7796" y="10246"/>
                </a:lnTo>
                <a:lnTo>
                  <a:pt x="7760" y="10260"/>
                </a:lnTo>
                <a:close/>
                <a:moveTo>
                  <a:pt x="7829" y="10438"/>
                </a:moveTo>
                <a:lnTo>
                  <a:pt x="7787" y="10331"/>
                </a:lnTo>
                <a:lnTo>
                  <a:pt x="7823" y="10317"/>
                </a:lnTo>
                <a:lnTo>
                  <a:pt x="7865" y="10424"/>
                </a:lnTo>
                <a:lnTo>
                  <a:pt x="7829" y="10438"/>
                </a:lnTo>
                <a:close/>
                <a:moveTo>
                  <a:pt x="7899" y="10616"/>
                </a:moveTo>
                <a:lnTo>
                  <a:pt x="7857" y="10509"/>
                </a:lnTo>
                <a:lnTo>
                  <a:pt x="7893" y="10495"/>
                </a:lnTo>
                <a:lnTo>
                  <a:pt x="7935" y="10602"/>
                </a:lnTo>
                <a:lnTo>
                  <a:pt x="7899" y="10616"/>
                </a:lnTo>
                <a:close/>
                <a:moveTo>
                  <a:pt x="7969" y="10794"/>
                </a:moveTo>
                <a:lnTo>
                  <a:pt x="7927" y="10687"/>
                </a:lnTo>
                <a:lnTo>
                  <a:pt x="7963" y="10673"/>
                </a:lnTo>
                <a:lnTo>
                  <a:pt x="8005" y="10780"/>
                </a:lnTo>
                <a:lnTo>
                  <a:pt x="7969" y="10794"/>
                </a:lnTo>
                <a:close/>
                <a:moveTo>
                  <a:pt x="8038" y="10972"/>
                </a:moveTo>
                <a:lnTo>
                  <a:pt x="7996" y="10865"/>
                </a:lnTo>
                <a:lnTo>
                  <a:pt x="8032" y="10850"/>
                </a:lnTo>
                <a:lnTo>
                  <a:pt x="8074" y="10957"/>
                </a:lnTo>
                <a:lnTo>
                  <a:pt x="8038" y="10972"/>
                </a:lnTo>
                <a:close/>
                <a:moveTo>
                  <a:pt x="8108" y="11149"/>
                </a:moveTo>
                <a:lnTo>
                  <a:pt x="8066" y="11042"/>
                </a:lnTo>
                <a:lnTo>
                  <a:pt x="8102" y="11028"/>
                </a:lnTo>
                <a:lnTo>
                  <a:pt x="8144" y="11135"/>
                </a:lnTo>
                <a:lnTo>
                  <a:pt x="8108" y="11149"/>
                </a:lnTo>
                <a:close/>
                <a:moveTo>
                  <a:pt x="8177" y="11327"/>
                </a:moveTo>
                <a:lnTo>
                  <a:pt x="8136" y="11220"/>
                </a:lnTo>
                <a:lnTo>
                  <a:pt x="8172" y="11206"/>
                </a:lnTo>
                <a:lnTo>
                  <a:pt x="8214" y="11313"/>
                </a:lnTo>
                <a:lnTo>
                  <a:pt x="8177" y="11327"/>
                </a:lnTo>
                <a:close/>
                <a:moveTo>
                  <a:pt x="8247" y="11505"/>
                </a:moveTo>
                <a:lnTo>
                  <a:pt x="8205" y="11398"/>
                </a:lnTo>
                <a:lnTo>
                  <a:pt x="8241" y="11384"/>
                </a:lnTo>
                <a:lnTo>
                  <a:pt x="8283" y="11491"/>
                </a:lnTo>
                <a:lnTo>
                  <a:pt x="8247" y="11505"/>
                </a:lnTo>
                <a:close/>
                <a:moveTo>
                  <a:pt x="8317" y="11683"/>
                </a:moveTo>
                <a:lnTo>
                  <a:pt x="8275" y="11576"/>
                </a:lnTo>
                <a:lnTo>
                  <a:pt x="8311" y="11562"/>
                </a:lnTo>
                <a:lnTo>
                  <a:pt x="8353" y="11669"/>
                </a:lnTo>
                <a:lnTo>
                  <a:pt x="8317" y="11683"/>
                </a:lnTo>
                <a:close/>
                <a:moveTo>
                  <a:pt x="8386" y="11861"/>
                </a:moveTo>
                <a:lnTo>
                  <a:pt x="8345" y="11754"/>
                </a:lnTo>
                <a:lnTo>
                  <a:pt x="8381" y="11739"/>
                </a:lnTo>
                <a:lnTo>
                  <a:pt x="8423" y="11846"/>
                </a:lnTo>
                <a:lnTo>
                  <a:pt x="8386" y="11861"/>
                </a:lnTo>
                <a:close/>
                <a:moveTo>
                  <a:pt x="8456" y="12038"/>
                </a:moveTo>
                <a:lnTo>
                  <a:pt x="8414" y="11931"/>
                </a:lnTo>
                <a:lnTo>
                  <a:pt x="8450" y="11917"/>
                </a:lnTo>
                <a:lnTo>
                  <a:pt x="8492" y="12024"/>
                </a:lnTo>
                <a:lnTo>
                  <a:pt x="8456" y="12038"/>
                </a:lnTo>
                <a:close/>
                <a:moveTo>
                  <a:pt x="8526" y="12216"/>
                </a:moveTo>
                <a:lnTo>
                  <a:pt x="8484" y="12109"/>
                </a:lnTo>
                <a:lnTo>
                  <a:pt x="8520" y="12095"/>
                </a:lnTo>
                <a:lnTo>
                  <a:pt x="8562" y="12202"/>
                </a:lnTo>
                <a:lnTo>
                  <a:pt x="8526" y="12216"/>
                </a:lnTo>
                <a:close/>
                <a:moveTo>
                  <a:pt x="8595" y="12394"/>
                </a:moveTo>
                <a:lnTo>
                  <a:pt x="8553" y="12287"/>
                </a:lnTo>
                <a:lnTo>
                  <a:pt x="8590" y="12273"/>
                </a:lnTo>
                <a:lnTo>
                  <a:pt x="8632" y="12380"/>
                </a:lnTo>
                <a:lnTo>
                  <a:pt x="8595" y="12394"/>
                </a:lnTo>
                <a:close/>
                <a:moveTo>
                  <a:pt x="8665" y="12572"/>
                </a:moveTo>
                <a:lnTo>
                  <a:pt x="8623" y="12465"/>
                </a:lnTo>
                <a:lnTo>
                  <a:pt x="8659" y="12451"/>
                </a:lnTo>
                <a:lnTo>
                  <a:pt x="8701" y="12558"/>
                </a:lnTo>
                <a:lnTo>
                  <a:pt x="8665" y="12572"/>
                </a:lnTo>
                <a:close/>
                <a:moveTo>
                  <a:pt x="8735" y="12750"/>
                </a:moveTo>
                <a:lnTo>
                  <a:pt x="8693" y="12643"/>
                </a:lnTo>
                <a:lnTo>
                  <a:pt x="8729" y="12629"/>
                </a:lnTo>
                <a:lnTo>
                  <a:pt x="8771" y="12735"/>
                </a:lnTo>
                <a:lnTo>
                  <a:pt x="8735" y="12750"/>
                </a:lnTo>
                <a:close/>
                <a:moveTo>
                  <a:pt x="8804" y="12927"/>
                </a:moveTo>
                <a:lnTo>
                  <a:pt x="8762" y="12821"/>
                </a:lnTo>
                <a:lnTo>
                  <a:pt x="8799" y="12806"/>
                </a:lnTo>
                <a:lnTo>
                  <a:pt x="8841" y="12913"/>
                </a:lnTo>
                <a:lnTo>
                  <a:pt x="8804" y="12927"/>
                </a:lnTo>
                <a:close/>
                <a:moveTo>
                  <a:pt x="8874" y="13105"/>
                </a:moveTo>
                <a:lnTo>
                  <a:pt x="8832" y="12998"/>
                </a:lnTo>
                <a:lnTo>
                  <a:pt x="8868" y="12984"/>
                </a:lnTo>
                <a:lnTo>
                  <a:pt x="8910" y="13091"/>
                </a:lnTo>
                <a:lnTo>
                  <a:pt x="8874" y="13105"/>
                </a:lnTo>
                <a:close/>
                <a:moveTo>
                  <a:pt x="8944" y="13283"/>
                </a:moveTo>
                <a:lnTo>
                  <a:pt x="8902" y="13176"/>
                </a:lnTo>
                <a:lnTo>
                  <a:pt x="8938" y="13162"/>
                </a:lnTo>
                <a:lnTo>
                  <a:pt x="8980" y="13269"/>
                </a:lnTo>
                <a:lnTo>
                  <a:pt x="8944" y="13283"/>
                </a:lnTo>
                <a:close/>
                <a:moveTo>
                  <a:pt x="9013" y="13461"/>
                </a:moveTo>
                <a:lnTo>
                  <a:pt x="8971" y="13354"/>
                </a:lnTo>
                <a:lnTo>
                  <a:pt x="9008" y="13340"/>
                </a:lnTo>
                <a:lnTo>
                  <a:pt x="9049" y="13447"/>
                </a:lnTo>
                <a:lnTo>
                  <a:pt x="9013" y="13461"/>
                </a:lnTo>
                <a:close/>
                <a:moveTo>
                  <a:pt x="9083" y="13639"/>
                </a:moveTo>
                <a:lnTo>
                  <a:pt x="9041" y="13532"/>
                </a:lnTo>
                <a:lnTo>
                  <a:pt x="9077" y="13518"/>
                </a:lnTo>
                <a:lnTo>
                  <a:pt x="9119" y="13625"/>
                </a:lnTo>
                <a:lnTo>
                  <a:pt x="9083" y="13639"/>
                </a:lnTo>
                <a:close/>
                <a:moveTo>
                  <a:pt x="9153" y="13817"/>
                </a:moveTo>
                <a:lnTo>
                  <a:pt x="9111" y="13710"/>
                </a:lnTo>
                <a:lnTo>
                  <a:pt x="9147" y="13695"/>
                </a:lnTo>
                <a:lnTo>
                  <a:pt x="9189" y="13802"/>
                </a:lnTo>
                <a:lnTo>
                  <a:pt x="9153" y="13817"/>
                </a:lnTo>
                <a:close/>
                <a:moveTo>
                  <a:pt x="3944" y="6088"/>
                </a:moveTo>
                <a:lnTo>
                  <a:pt x="3857" y="6010"/>
                </a:lnTo>
                <a:lnTo>
                  <a:pt x="3882" y="5981"/>
                </a:lnTo>
                <a:lnTo>
                  <a:pt x="3970" y="6059"/>
                </a:lnTo>
                <a:lnTo>
                  <a:pt x="3944" y="6088"/>
                </a:lnTo>
                <a:close/>
                <a:moveTo>
                  <a:pt x="4090" y="6218"/>
                </a:moveTo>
                <a:lnTo>
                  <a:pt x="4003" y="6140"/>
                </a:lnTo>
                <a:lnTo>
                  <a:pt x="4028" y="6111"/>
                </a:lnTo>
                <a:lnTo>
                  <a:pt x="4116" y="6189"/>
                </a:lnTo>
                <a:lnTo>
                  <a:pt x="4090" y="6218"/>
                </a:lnTo>
                <a:close/>
                <a:moveTo>
                  <a:pt x="4236" y="6348"/>
                </a:moveTo>
                <a:lnTo>
                  <a:pt x="4149" y="6270"/>
                </a:lnTo>
                <a:lnTo>
                  <a:pt x="4175" y="6241"/>
                </a:lnTo>
                <a:lnTo>
                  <a:pt x="4262" y="6319"/>
                </a:lnTo>
                <a:lnTo>
                  <a:pt x="4236" y="6348"/>
                </a:lnTo>
                <a:close/>
                <a:moveTo>
                  <a:pt x="4382" y="6478"/>
                </a:moveTo>
                <a:lnTo>
                  <a:pt x="4295" y="6400"/>
                </a:lnTo>
                <a:lnTo>
                  <a:pt x="4321" y="6371"/>
                </a:lnTo>
                <a:lnTo>
                  <a:pt x="4408" y="6449"/>
                </a:lnTo>
                <a:lnTo>
                  <a:pt x="4382" y="6478"/>
                </a:lnTo>
                <a:close/>
                <a:moveTo>
                  <a:pt x="4529" y="6608"/>
                </a:moveTo>
                <a:lnTo>
                  <a:pt x="4441" y="6530"/>
                </a:lnTo>
                <a:lnTo>
                  <a:pt x="4467" y="6501"/>
                </a:lnTo>
                <a:lnTo>
                  <a:pt x="4554" y="6579"/>
                </a:lnTo>
                <a:lnTo>
                  <a:pt x="4529" y="6608"/>
                </a:lnTo>
                <a:close/>
                <a:moveTo>
                  <a:pt x="4675" y="6738"/>
                </a:moveTo>
                <a:lnTo>
                  <a:pt x="4587" y="6660"/>
                </a:lnTo>
                <a:lnTo>
                  <a:pt x="4613" y="6631"/>
                </a:lnTo>
                <a:lnTo>
                  <a:pt x="4701" y="6709"/>
                </a:lnTo>
                <a:lnTo>
                  <a:pt x="4675" y="6738"/>
                </a:lnTo>
                <a:close/>
                <a:moveTo>
                  <a:pt x="4821" y="6868"/>
                </a:moveTo>
                <a:lnTo>
                  <a:pt x="4733" y="6790"/>
                </a:lnTo>
                <a:lnTo>
                  <a:pt x="4759" y="6761"/>
                </a:lnTo>
                <a:lnTo>
                  <a:pt x="4847" y="6839"/>
                </a:lnTo>
                <a:lnTo>
                  <a:pt x="4821" y="6868"/>
                </a:lnTo>
                <a:close/>
                <a:moveTo>
                  <a:pt x="4967" y="6998"/>
                </a:moveTo>
                <a:lnTo>
                  <a:pt x="4879" y="6920"/>
                </a:lnTo>
                <a:lnTo>
                  <a:pt x="4905" y="6891"/>
                </a:lnTo>
                <a:lnTo>
                  <a:pt x="4993" y="6969"/>
                </a:lnTo>
                <a:lnTo>
                  <a:pt x="4967" y="6998"/>
                </a:lnTo>
                <a:close/>
                <a:moveTo>
                  <a:pt x="5113" y="7128"/>
                </a:moveTo>
                <a:lnTo>
                  <a:pt x="5026" y="7050"/>
                </a:lnTo>
                <a:lnTo>
                  <a:pt x="5051" y="7021"/>
                </a:lnTo>
                <a:lnTo>
                  <a:pt x="5139" y="7099"/>
                </a:lnTo>
                <a:lnTo>
                  <a:pt x="5113" y="7128"/>
                </a:lnTo>
                <a:close/>
                <a:moveTo>
                  <a:pt x="5259" y="7258"/>
                </a:moveTo>
                <a:lnTo>
                  <a:pt x="5172" y="7180"/>
                </a:lnTo>
                <a:lnTo>
                  <a:pt x="5197" y="7151"/>
                </a:lnTo>
                <a:lnTo>
                  <a:pt x="5285" y="7229"/>
                </a:lnTo>
                <a:lnTo>
                  <a:pt x="5259" y="7258"/>
                </a:lnTo>
                <a:close/>
                <a:moveTo>
                  <a:pt x="5405" y="7388"/>
                </a:moveTo>
                <a:lnTo>
                  <a:pt x="5318" y="7311"/>
                </a:lnTo>
                <a:lnTo>
                  <a:pt x="5344" y="7282"/>
                </a:lnTo>
                <a:lnTo>
                  <a:pt x="5431" y="7359"/>
                </a:lnTo>
                <a:lnTo>
                  <a:pt x="5405" y="7388"/>
                </a:lnTo>
                <a:close/>
                <a:moveTo>
                  <a:pt x="5551" y="7519"/>
                </a:moveTo>
                <a:lnTo>
                  <a:pt x="5464" y="7441"/>
                </a:lnTo>
                <a:lnTo>
                  <a:pt x="5490" y="7412"/>
                </a:lnTo>
                <a:lnTo>
                  <a:pt x="5577" y="7490"/>
                </a:lnTo>
                <a:lnTo>
                  <a:pt x="5551" y="7519"/>
                </a:lnTo>
                <a:close/>
                <a:moveTo>
                  <a:pt x="5698" y="7649"/>
                </a:moveTo>
                <a:lnTo>
                  <a:pt x="5610" y="7571"/>
                </a:lnTo>
                <a:lnTo>
                  <a:pt x="5636" y="7542"/>
                </a:lnTo>
                <a:lnTo>
                  <a:pt x="5723" y="7620"/>
                </a:lnTo>
                <a:lnTo>
                  <a:pt x="5698" y="7649"/>
                </a:lnTo>
                <a:close/>
                <a:moveTo>
                  <a:pt x="5844" y="7779"/>
                </a:moveTo>
                <a:lnTo>
                  <a:pt x="5756" y="7701"/>
                </a:lnTo>
                <a:lnTo>
                  <a:pt x="5782" y="7672"/>
                </a:lnTo>
                <a:lnTo>
                  <a:pt x="5869" y="7750"/>
                </a:lnTo>
                <a:lnTo>
                  <a:pt x="5844" y="7779"/>
                </a:lnTo>
                <a:close/>
                <a:moveTo>
                  <a:pt x="5990" y="7909"/>
                </a:moveTo>
                <a:lnTo>
                  <a:pt x="5902" y="7831"/>
                </a:lnTo>
                <a:lnTo>
                  <a:pt x="5928" y="7802"/>
                </a:lnTo>
                <a:lnTo>
                  <a:pt x="6016" y="7880"/>
                </a:lnTo>
                <a:lnTo>
                  <a:pt x="5990" y="7909"/>
                </a:lnTo>
                <a:close/>
                <a:moveTo>
                  <a:pt x="6136" y="8039"/>
                </a:moveTo>
                <a:lnTo>
                  <a:pt x="6048" y="7961"/>
                </a:lnTo>
                <a:lnTo>
                  <a:pt x="6074" y="7932"/>
                </a:lnTo>
                <a:lnTo>
                  <a:pt x="6162" y="8010"/>
                </a:lnTo>
                <a:lnTo>
                  <a:pt x="6136" y="8039"/>
                </a:lnTo>
                <a:close/>
                <a:moveTo>
                  <a:pt x="6282" y="8169"/>
                </a:moveTo>
                <a:lnTo>
                  <a:pt x="6195" y="8091"/>
                </a:lnTo>
                <a:lnTo>
                  <a:pt x="6220" y="8062"/>
                </a:lnTo>
                <a:lnTo>
                  <a:pt x="6308" y="8140"/>
                </a:lnTo>
                <a:lnTo>
                  <a:pt x="6282" y="8169"/>
                </a:lnTo>
                <a:close/>
                <a:moveTo>
                  <a:pt x="6428" y="8299"/>
                </a:moveTo>
                <a:lnTo>
                  <a:pt x="6341" y="8221"/>
                </a:lnTo>
                <a:lnTo>
                  <a:pt x="6366" y="8192"/>
                </a:lnTo>
                <a:lnTo>
                  <a:pt x="6454" y="8270"/>
                </a:lnTo>
                <a:lnTo>
                  <a:pt x="6428" y="8299"/>
                </a:lnTo>
                <a:close/>
                <a:moveTo>
                  <a:pt x="6574" y="8429"/>
                </a:moveTo>
                <a:lnTo>
                  <a:pt x="6487" y="8351"/>
                </a:lnTo>
                <a:lnTo>
                  <a:pt x="6513" y="8322"/>
                </a:lnTo>
                <a:lnTo>
                  <a:pt x="6600" y="8400"/>
                </a:lnTo>
                <a:lnTo>
                  <a:pt x="6574" y="8429"/>
                </a:lnTo>
                <a:close/>
                <a:moveTo>
                  <a:pt x="6720" y="8559"/>
                </a:moveTo>
                <a:lnTo>
                  <a:pt x="6633" y="8481"/>
                </a:lnTo>
                <a:lnTo>
                  <a:pt x="6659" y="8452"/>
                </a:lnTo>
                <a:lnTo>
                  <a:pt x="6746" y="8530"/>
                </a:lnTo>
                <a:lnTo>
                  <a:pt x="6720" y="8559"/>
                </a:lnTo>
                <a:close/>
                <a:moveTo>
                  <a:pt x="6867" y="8689"/>
                </a:moveTo>
                <a:lnTo>
                  <a:pt x="6779" y="8611"/>
                </a:lnTo>
                <a:lnTo>
                  <a:pt x="6805" y="8582"/>
                </a:lnTo>
                <a:lnTo>
                  <a:pt x="6892" y="8660"/>
                </a:lnTo>
                <a:lnTo>
                  <a:pt x="6867" y="8689"/>
                </a:lnTo>
                <a:close/>
                <a:moveTo>
                  <a:pt x="7013" y="8819"/>
                </a:moveTo>
                <a:lnTo>
                  <a:pt x="6925" y="8741"/>
                </a:lnTo>
                <a:lnTo>
                  <a:pt x="6951" y="8712"/>
                </a:lnTo>
                <a:lnTo>
                  <a:pt x="7038" y="8790"/>
                </a:lnTo>
                <a:lnTo>
                  <a:pt x="7013" y="8819"/>
                </a:lnTo>
                <a:close/>
                <a:moveTo>
                  <a:pt x="0" y="7650"/>
                </a:moveTo>
                <a:lnTo>
                  <a:pt x="0" y="7689"/>
                </a:lnTo>
                <a:lnTo>
                  <a:pt x="2" y="7693"/>
                </a:lnTo>
                <a:lnTo>
                  <a:pt x="106" y="7637"/>
                </a:lnTo>
                <a:lnTo>
                  <a:pt x="88" y="7603"/>
                </a:lnTo>
                <a:lnTo>
                  <a:pt x="0" y="7650"/>
                </a:lnTo>
                <a:close/>
                <a:moveTo>
                  <a:pt x="3126" y="6013"/>
                </a:moveTo>
                <a:lnTo>
                  <a:pt x="3108" y="5979"/>
                </a:lnTo>
                <a:lnTo>
                  <a:pt x="3212" y="5923"/>
                </a:lnTo>
                <a:lnTo>
                  <a:pt x="3230" y="5957"/>
                </a:lnTo>
                <a:lnTo>
                  <a:pt x="3126" y="6013"/>
                </a:lnTo>
                <a:close/>
                <a:moveTo>
                  <a:pt x="2953" y="6106"/>
                </a:moveTo>
                <a:lnTo>
                  <a:pt x="2934" y="6072"/>
                </a:lnTo>
                <a:lnTo>
                  <a:pt x="3038" y="6016"/>
                </a:lnTo>
                <a:lnTo>
                  <a:pt x="3056" y="6051"/>
                </a:lnTo>
                <a:lnTo>
                  <a:pt x="2953" y="6106"/>
                </a:lnTo>
                <a:close/>
                <a:moveTo>
                  <a:pt x="2779" y="6200"/>
                </a:moveTo>
                <a:lnTo>
                  <a:pt x="2761" y="6166"/>
                </a:lnTo>
                <a:lnTo>
                  <a:pt x="2865" y="6110"/>
                </a:lnTo>
                <a:lnTo>
                  <a:pt x="2883" y="6144"/>
                </a:lnTo>
                <a:lnTo>
                  <a:pt x="2779" y="6200"/>
                </a:lnTo>
                <a:close/>
                <a:moveTo>
                  <a:pt x="2605" y="6293"/>
                </a:moveTo>
                <a:lnTo>
                  <a:pt x="2587" y="6259"/>
                </a:lnTo>
                <a:lnTo>
                  <a:pt x="2691" y="6203"/>
                </a:lnTo>
                <a:lnTo>
                  <a:pt x="2709" y="6237"/>
                </a:lnTo>
                <a:lnTo>
                  <a:pt x="2605" y="6293"/>
                </a:lnTo>
                <a:close/>
                <a:moveTo>
                  <a:pt x="2432" y="6386"/>
                </a:moveTo>
                <a:lnTo>
                  <a:pt x="2414" y="6352"/>
                </a:lnTo>
                <a:lnTo>
                  <a:pt x="2517" y="6296"/>
                </a:lnTo>
                <a:lnTo>
                  <a:pt x="2536" y="6331"/>
                </a:lnTo>
                <a:lnTo>
                  <a:pt x="2432" y="6386"/>
                </a:lnTo>
                <a:close/>
                <a:moveTo>
                  <a:pt x="2258" y="6480"/>
                </a:moveTo>
                <a:lnTo>
                  <a:pt x="2240" y="6446"/>
                </a:lnTo>
                <a:lnTo>
                  <a:pt x="2344" y="6390"/>
                </a:lnTo>
                <a:lnTo>
                  <a:pt x="2362" y="6424"/>
                </a:lnTo>
                <a:lnTo>
                  <a:pt x="2258" y="6480"/>
                </a:lnTo>
                <a:close/>
                <a:moveTo>
                  <a:pt x="2085" y="6573"/>
                </a:moveTo>
                <a:lnTo>
                  <a:pt x="2066" y="6539"/>
                </a:lnTo>
                <a:lnTo>
                  <a:pt x="2170" y="6483"/>
                </a:lnTo>
                <a:lnTo>
                  <a:pt x="2189" y="6517"/>
                </a:lnTo>
                <a:lnTo>
                  <a:pt x="2085" y="6573"/>
                </a:lnTo>
                <a:close/>
                <a:moveTo>
                  <a:pt x="1911" y="6666"/>
                </a:moveTo>
                <a:lnTo>
                  <a:pt x="1893" y="6632"/>
                </a:lnTo>
                <a:lnTo>
                  <a:pt x="1997" y="6576"/>
                </a:lnTo>
                <a:lnTo>
                  <a:pt x="2015" y="6610"/>
                </a:lnTo>
                <a:lnTo>
                  <a:pt x="1911" y="6666"/>
                </a:lnTo>
                <a:close/>
                <a:moveTo>
                  <a:pt x="1738" y="6760"/>
                </a:moveTo>
                <a:lnTo>
                  <a:pt x="1719" y="6725"/>
                </a:lnTo>
                <a:lnTo>
                  <a:pt x="1823" y="6670"/>
                </a:lnTo>
                <a:lnTo>
                  <a:pt x="1842" y="6704"/>
                </a:lnTo>
                <a:lnTo>
                  <a:pt x="1738" y="6760"/>
                </a:lnTo>
                <a:close/>
                <a:moveTo>
                  <a:pt x="1564" y="6853"/>
                </a:moveTo>
                <a:lnTo>
                  <a:pt x="1546" y="6819"/>
                </a:lnTo>
                <a:lnTo>
                  <a:pt x="1650" y="6763"/>
                </a:lnTo>
                <a:lnTo>
                  <a:pt x="1668" y="6797"/>
                </a:lnTo>
                <a:lnTo>
                  <a:pt x="1564" y="6853"/>
                </a:lnTo>
                <a:close/>
                <a:moveTo>
                  <a:pt x="1391" y="6946"/>
                </a:moveTo>
                <a:lnTo>
                  <a:pt x="1372" y="6912"/>
                </a:lnTo>
                <a:lnTo>
                  <a:pt x="1476" y="6856"/>
                </a:lnTo>
                <a:lnTo>
                  <a:pt x="1494" y="6890"/>
                </a:lnTo>
                <a:lnTo>
                  <a:pt x="1391" y="6946"/>
                </a:lnTo>
                <a:close/>
                <a:moveTo>
                  <a:pt x="1217" y="7040"/>
                </a:moveTo>
                <a:lnTo>
                  <a:pt x="1199" y="7005"/>
                </a:lnTo>
                <a:lnTo>
                  <a:pt x="1302" y="6950"/>
                </a:lnTo>
                <a:lnTo>
                  <a:pt x="1321" y="6984"/>
                </a:lnTo>
                <a:lnTo>
                  <a:pt x="1217" y="7040"/>
                </a:lnTo>
                <a:close/>
                <a:moveTo>
                  <a:pt x="1043" y="7133"/>
                </a:moveTo>
                <a:lnTo>
                  <a:pt x="1025" y="7099"/>
                </a:lnTo>
                <a:lnTo>
                  <a:pt x="1129" y="7043"/>
                </a:lnTo>
                <a:lnTo>
                  <a:pt x="1147" y="7077"/>
                </a:lnTo>
                <a:lnTo>
                  <a:pt x="1043" y="7133"/>
                </a:lnTo>
                <a:close/>
                <a:moveTo>
                  <a:pt x="870" y="7226"/>
                </a:moveTo>
                <a:lnTo>
                  <a:pt x="851" y="7192"/>
                </a:lnTo>
                <a:lnTo>
                  <a:pt x="955" y="7136"/>
                </a:lnTo>
                <a:lnTo>
                  <a:pt x="974" y="7170"/>
                </a:lnTo>
                <a:lnTo>
                  <a:pt x="870" y="7226"/>
                </a:lnTo>
                <a:close/>
                <a:moveTo>
                  <a:pt x="696" y="7319"/>
                </a:moveTo>
                <a:lnTo>
                  <a:pt x="678" y="7285"/>
                </a:lnTo>
                <a:lnTo>
                  <a:pt x="782" y="7229"/>
                </a:lnTo>
                <a:lnTo>
                  <a:pt x="800" y="7264"/>
                </a:lnTo>
                <a:lnTo>
                  <a:pt x="696" y="7319"/>
                </a:lnTo>
                <a:close/>
                <a:moveTo>
                  <a:pt x="523" y="7413"/>
                </a:moveTo>
                <a:lnTo>
                  <a:pt x="504" y="7379"/>
                </a:lnTo>
                <a:lnTo>
                  <a:pt x="608" y="7323"/>
                </a:lnTo>
                <a:lnTo>
                  <a:pt x="627" y="7357"/>
                </a:lnTo>
                <a:lnTo>
                  <a:pt x="523" y="7413"/>
                </a:lnTo>
                <a:close/>
                <a:moveTo>
                  <a:pt x="349" y="7506"/>
                </a:moveTo>
                <a:lnTo>
                  <a:pt x="331" y="7472"/>
                </a:lnTo>
                <a:lnTo>
                  <a:pt x="435" y="7416"/>
                </a:lnTo>
                <a:lnTo>
                  <a:pt x="453" y="7450"/>
                </a:lnTo>
                <a:lnTo>
                  <a:pt x="349" y="7506"/>
                </a:lnTo>
                <a:close/>
                <a:moveTo>
                  <a:pt x="176" y="7599"/>
                </a:moveTo>
                <a:lnTo>
                  <a:pt x="157" y="7565"/>
                </a:lnTo>
                <a:lnTo>
                  <a:pt x="261" y="7509"/>
                </a:lnTo>
                <a:lnTo>
                  <a:pt x="279" y="7544"/>
                </a:lnTo>
                <a:lnTo>
                  <a:pt x="176" y="7599"/>
                </a:lnTo>
                <a:close/>
                <a:moveTo>
                  <a:pt x="0" y="4008"/>
                </a:moveTo>
                <a:lnTo>
                  <a:pt x="0" y="4051"/>
                </a:lnTo>
                <a:lnTo>
                  <a:pt x="30" y="4066"/>
                </a:lnTo>
                <a:lnTo>
                  <a:pt x="47" y="4031"/>
                </a:lnTo>
                <a:lnTo>
                  <a:pt x="0" y="4008"/>
                </a:lnTo>
                <a:close/>
                <a:moveTo>
                  <a:pt x="206" y="4151"/>
                </a:moveTo>
                <a:lnTo>
                  <a:pt x="100" y="4100"/>
                </a:lnTo>
                <a:lnTo>
                  <a:pt x="117" y="4065"/>
                </a:lnTo>
                <a:lnTo>
                  <a:pt x="223" y="4116"/>
                </a:lnTo>
                <a:lnTo>
                  <a:pt x="206" y="4151"/>
                </a:lnTo>
                <a:close/>
                <a:moveTo>
                  <a:pt x="382" y="4236"/>
                </a:moveTo>
                <a:lnTo>
                  <a:pt x="276" y="4185"/>
                </a:lnTo>
                <a:lnTo>
                  <a:pt x="293" y="4150"/>
                </a:lnTo>
                <a:lnTo>
                  <a:pt x="399" y="4201"/>
                </a:lnTo>
                <a:lnTo>
                  <a:pt x="382" y="4236"/>
                </a:lnTo>
                <a:close/>
                <a:moveTo>
                  <a:pt x="558" y="4321"/>
                </a:moveTo>
                <a:lnTo>
                  <a:pt x="452" y="4270"/>
                </a:lnTo>
                <a:lnTo>
                  <a:pt x="469" y="4235"/>
                </a:lnTo>
                <a:lnTo>
                  <a:pt x="575" y="4286"/>
                </a:lnTo>
                <a:lnTo>
                  <a:pt x="558" y="4321"/>
                </a:lnTo>
                <a:close/>
                <a:moveTo>
                  <a:pt x="734" y="4407"/>
                </a:moveTo>
                <a:lnTo>
                  <a:pt x="628" y="4356"/>
                </a:lnTo>
                <a:lnTo>
                  <a:pt x="645" y="4321"/>
                </a:lnTo>
                <a:lnTo>
                  <a:pt x="751" y="4372"/>
                </a:lnTo>
                <a:lnTo>
                  <a:pt x="734" y="4407"/>
                </a:lnTo>
                <a:close/>
                <a:moveTo>
                  <a:pt x="910" y="4492"/>
                </a:moveTo>
                <a:lnTo>
                  <a:pt x="804" y="4441"/>
                </a:lnTo>
                <a:lnTo>
                  <a:pt x="821" y="4406"/>
                </a:lnTo>
                <a:lnTo>
                  <a:pt x="927" y="4457"/>
                </a:lnTo>
                <a:lnTo>
                  <a:pt x="910" y="4492"/>
                </a:lnTo>
                <a:close/>
                <a:moveTo>
                  <a:pt x="1086" y="4577"/>
                </a:moveTo>
                <a:lnTo>
                  <a:pt x="981" y="4526"/>
                </a:lnTo>
                <a:lnTo>
                  <a:pt x="997" y="4491"/>
                </a:lnTo>
                <a:lnTo>
                  <a:pt x="1103" y="4542"/>
                </a:lnTo>
                <a:lnTo>
                  <a:pt x="1086" y="4577"/>
                </a:lnTo>
                <a:close/>
                <a:moveTo>
                  <a:pt x="1262" y="4662"/>
                </a:moveTo>
                <a:lnTo>
                  <a:pt x="1157" y="4611"/>
                </a:lnTo>
                <a:lnTo>
                  <a:pt x="1174" y="4576"/>
                </a:lnTo>
                <a:lnTo>
                  <a:pt x="1279" y="4628"/>
                </a:lnTo>
                <a:lnTo>
                  <a:pt x="1262" y="4662"/>
                </a:lnTo>
                <a:close/>
                <a:moveTo>
                  <a:pt x="1438" y="4748"/>
                </a:moveTo>
                <a:lnTo>
                  <a:pt x="1333" y="4697"/>
                </a:lnTo>
                <a:lnTo>
                  <a:pt x="1350" y="4662"/>
                </a:lnTo>
                <a:lnTo>
                  <a:pt x="1455" y="4713"/>
                </a:lnTo>
                <a:lnTo>
                  <a:pt x="1438" y="4748"/>
                </a:lnTo>
                <a:close/>
                <a:moveTo>
                  <a:pt x="1614" y="4833"/>
                </a:moveTo>
                <a:lnTo>
                  <a:pt x="1509" y="4782"/>
                </a:lnTo>
                <a:lnTo>
                  <a:pt x="1526" y="4747"/>
                </a:lnTo>
                <a:lnTo>
                  <a:pt x="1631" y="4798"/>
                </a:lnTo>
                <a:lnTo>
                  <a:pt x="1614" y="4833"/>
                </a:lnTo>
                <a:close/>
                <a:moveTo>
                  <a:pt x="1790" y="4918"/>
                </a:moveTo>
                <a:lnTo>
                  <a:pt x="1685" y="4867"/>
                </a:lnTo>
                <a:lnTo>
                  <a:pt x="1702" y="4832"/>
                </a:lnTo>
                <a:lnTo>
                  <a:pt x="1807" y="4883"/>
                </a:lnTo>
                <a:lnTo>
                  <a:pt x="1790" y="4918"/>
                </a:lnTo>
                <a:close/>
                <a:moveTo>
                  <a:pt x="1966" y="5004"/>
                </a:moveTo>
                <a:lnTo>
                  <a:pt x="1861" y="4953"/>
                </a:lnTo>
                <a:lnTo>
                  <a:pt x="1878" y="4918"/>
                </a:lnTo>
                <a:lnTo>
                  <a:pt x="1983" y="4969"/>
                </a:lnTo>
                <a:lnTo>
                  <a:pt x="1966" y="5004"/>
                </a:lnTo>
                <a:close/>
                <a:moveTo>
                  <a:pt x="2142" y="5089"/>
                </a:moveTo>
                <a:lnTo>
                  <a:pt x="2037" y="5038"/>
                </a:lnTo>
                <a:lnTo>
                  <a:pt x="2054" y="5003"/>
                </a:lnTo>
                <a:lnTo>
                  <a:pt x="2159" y="5054"/>
                </a:lnTo>
                <a:lnTo>
                  <a:pt x="2142" y="5089"/>
                </a:lnTo>
                <a:close/>
                <a:moveTo>
                  <a:pt x="2319" y="5174"/>
                </a:moveTo>
                <a:lnTo>
                  <a:pt x="2213" y="5123"/>
                </a:lnTo>
                <a:lnTo>
                  <a:pt x="2230" y="5088"/>
                </a:lnTo>
                <a:lnTo>
                  <a:pt x="2335" y="5139"/>
                </a:lnTo>
                <a:lnTo>
                  <a:pt x="2319" y="5174"/>
                </a:lnTo>
                <a:close/>
                <a:moveTo>
                  <a:pt x="2495" y="5259"/>
                </a:moveTo>
                <a:lnTo>
                  <a:pt x="2389" y="5208"/>
                </a:lnTo>
                <a:lnTo>
                  <a:pt x="2406" y="5173"/>
                </a:lnTo>
                <a:lnTo>
                  <a:pt x="2512" y="5224"/>
                </a:lnTo>
                <a:lnTo>
                  <a:pt x="2495" y="5259"/>
                </a:lnTo>
                <a:close/>
                <a:moveTo>
                  <a:pt x="2671" y="5345"/>
                </a:moveTo>
                <a:lnTo>
                  <a:pt x="2565" y="5294"/>
                </a:lnTo>
                <a:lnTo>
                  <a:pt x="2582" y="5259"/>
                </a:lnTo>
                <a:lnTo>
                  <a:pt x="2688" y="5310"/>
                </a:lnTo>
                <a:lnTo>
                  <a:pt x="2671" y="5345"/>
                </a:lnTo>
                <a:close/>
                <a:moveTo>
                  <a:pt x="2847" y="5430"/>
                </a:moveTo>
                <a:lnTo>
                  <a:pt x="2741" y="5379"/>
                </a:lnTo>
                <a:lnTo>
                  <a:pt x="2758" y="5344"/>
                </a:lnTo>
                <a:lnTo>
                  <a:pt x="2864" y="5395"/>
                </a:lnTo>
                <a:lnTo>
                  <a:pt x="2847" y="5430"/>
                </a:lnTo>
                <a:close/>
                <a:moveTo>
                  <a:pt x="3023" y="5515"/>
                </a:moveTo>
                <a:lnTo>
                  <a:pt x="2917" y="5464"/>
                </a:lnTo>
                <a:lnTo>
                  <a:pt x="2934" y="5429"/>
                </a:lnTo>
                <a:lnTo>
                  <a:pt x="3040" y="5480"/>
                </a:lnTo>
                <a:lnTo>
                  <a:pt x="3023" y="5515"/>
                </a:lnTo>
                <a:close/>
                <a:moveTo>
                  <a:pt x="3199" y="5601"/>
                </a:moveTo>
                <a:lnTo>
                  <a:pt x="3093" y="5549"/>
                </a:lnTo>
                <a:lnTo>
                  <a:pt x="3110" y="5514"/>
                </a:lnTo>
                <a:lnTo>
                  <a:pt x="3216" y="5566"/>
                </a:lnTo>
                <a:lnTo>
                  <a:pt x="3199" y="5601"/>
                </a:lnTo>
                <a:close/>
                <a:moveTo>
                  <a:pt x="9666" y="3972"/>
                </a:moveTo>
                <a:lnTo>
                  <a:pt x="9655" y="3935"/>
                </a:lnTo>
                <a:lnTo>
                  <a:pt x="9709" y="3920"/>
                </a:lnTo>
                <a:cubicBezTo>
                  <a:pt x="9705" y="3902"/>
                  <a:pt x="9702" y="3884"/>
                  <a:pt x="9702" y="3865"/>
                </a:cubicBezTo>
                <a:cubicBezTo>
                  <a:pt x="9702" y="3751"/>
                  <a:pt x="9784" y="3656"/>
                  <a:pt x="9891" y="3635"/>
                </a:cubicBezTo>
                <a:lnTo>
                  <a:pt x="9883" y="3564"/>
                </a:lnTo>
                <a:lnTo>
                  <a:pt x="9922" y="3560"/>
                </a:lnTo>
                <a:lnTo>
                  <a:pt x="9930" y="3630"/>
                </a:lnTo>
                <a:cubicBezTo>
                  <a:pt x="9932" y="3630"/>
                  <a:pt x="9935" y="3630"/>
                  <a:pt x="9937" y="3630"/>
                </a:cubicBezTo>
                <a:cubicBezTo>
                  <a:pt x="10067" y="3630"/>
                  <a:pt x="10172" y="3735"/>
                  <a:pt x="10172" y="3865"/>
                </a:cubicBezTo>
                <a:cubicBezTo>
                  <a:pt x="10172" y="3995"/>
                  <a:pt x="10067" y="4100"/>
                  <a:pt x="9937" y="4100"/>
                </a:cubicBezTo>
                <a:lnTo>
                  <a:pt x="9937" y="4100"/>
                </a:lnTo>
                <a:cubicBezTo>
                  <a:pt x="9840" y="4100"/>
                  <a:pt x="9756" y="4041"/>
                  <a:pt x="9721" y="3956"/>
                </a:cubicBezTo>
                <a:lnTo>
                  <a:pt x="9666" y="3972"/>
                </a:lnTo>
                <a:close/>
                <a:moveTo>
                  <a:pt x="9482" y="4026"/>
                </a:moveTo>
                <a:lnTo>
                  <a:pt x="9471" y="3989"/>
                </a:lnTo>
                <a:lnTo>
                  <a:pt x="9582" y="3957"/>
                </a:lnTo>
                <a:lnTo>
                  <a:pt x="9593" y="3994"/>
                </a:lnTo>
                <a:lnTo>
                  <a:pt x="9482" y="4026"/>
                </a:lnTo>
                <a:close/>
                <a:moveTo>
                  <a:pt x="9297" y="4080"/>
                </a:moveTo>
                <a:lnTo>
                  <a:pt x="9286" y="4043"/>
                </a:lnTo>
                <a:lnTo>
                  <a:pt x="9397" y="4011"/>
                </a:lnTo>
                <a:lnTo>
                  <a:pt x="9408" y="4048"/>
                </a:lnTo>
                <a:lnTo>
                  <a:pt x="9297" y="4080"/>
                </a:lnTo>
                <a:close/>
                <a:moveTo>
                  <a:pt x="9112" y="4134"/>
                </a:moveTo>
                <a:lnTo>
                  <a:pt x="9101" y="4097"/>
                </a:lnTo>
                <a:lnTo>
                  <a:pt x="9212" y="4065"/>
                </a:lnTo>
                <a:lnTo>
                  <a:pt x="9223" y="4102"/>
                </a:lnTo>
                <a:lnTo>
                  <a:pt x="9112" y="4134"/>
                </a:lnTo>
                <a:close/>
                <a:moveTo>
                  <a:pt x="8927" y="4188"/>
                </a:moveTo>
                <a:lnTo>
                  <a:pt x="8917" y="4151"/>
                </a:lnTo>
                <a:lnTo>
                  <a:pt x="9028" y="4119"/>
                </a:lnTo>
                <a:lnTo>
                  <a:pt x="9038" y="4156"/>
                </a:lnTo>
                <a:lnTo>
                  <a:pt x="8927" y="4188"/>
                </a:lnTo>
                <a:close/>
                <a:moveTo>
                  <a:pt x="8743" y="4242"/>
                </a:moveTo>
                <a:lnTo>
                  <a:pt x="8732" y="4205"/>
                </a:lnTo>
                <a:lnTo>
                  <a:pt x="8843" y="4173"/>
                </a:lnTo>
                <a:lnTo>
                  <a:pt x="8854" y="4210"/>
                </a:lnTo>
                <a:lnTo>
                  <a:pt x="8743" y="4242"/>
                </a:lnTo>
                <a:close/>
                <a:moveTo>
                  <a:pt x="8558" y="4296"/>
                </a:moveTo>
                <a:lnTo>
                  <a:pt x="8547" y="4259"/>
                </a:lnTo>
                <a:lnTo>
                  <a:pt x="8658" y="4226"/>
                </a:lnTo>
                <a:lnTo>
                  <a:pt x="8669" y="4264"/>
                </a:lnTo>
                <a:lnTo>
                  <a:pt x="8558" y="4296"/>
                </a:lnTo>
                <a:close/>
                <a:moveTo>
                  <a:pt x="8373" y="4350"/>
                </a:moveTo>
                <a:lnTo>
                  <a:pt x="8362" y="4313"/>
                </a:lnTo>
                <a:lnTo>
                  <a:pt x="8473" y="4280"/>
                </a:lnTo>
                <a:lnTo>
                  <a:pt x="8484" y="4318"/>
                </a:lnTo>
                <a:lnTo>
                  <a:pt x="8373" y="4350"/>
                </a:lnTo>
                <a:close/>
                <a:moveTo>
                  <a:pt x="8189" y="4404"/>
                </a:moveTo>
                <a:lnTo>
                  <a:pt x="8178" y="4367"/>
                </a:lnTo>
                <a:lnTo>
                  <a:pt x="8289" y="4334"/>
                </a:lnTo>
                <a:lnTo>
                  <a:pt x="8300" y="4372"/>
                </a:lnTo>
                <a:lnTo>
                  <a:pt x="8189" y="4404"/>
                </a:lnTo>
                <a:close/>
                <a:moveTo>
                  <a:pt x="8004" y="4458"/>
                </a:moveTo>
                <a:lnTo>
                  <a:pt x="7993" y="4421"/>
                </a:lnTo>
                <a:lnTo>
                  <a:pt x="8104" y="4388"/>
                </a:lnTo>
                <a:lnTo>
                  <a:pt x="8115" y="4426"/>
                </a:lnTo>
                <a:lnTo>
                  <a:pt x="8004" y="4458"/>
                </a:lnTo>
                <a:close/>
                <a:moveTo>
                  <a:pt x="7819" y="4512"/>
                </a:moveTo>
                <a:lnTo>
                  <a:pt x="7808" y="4475"/>
                </a:lnTo>
                <a:lnTo>
                  <a:pt x="7919" y="4442"/>
                </a:lnTo>
                <a:lnTo>
                  <a:pt x="7930" y="4480"/>
                </a:lnTo>
                <a:lnTo>
                  <a:pt x="7819" y="4512"/>
                </a:lnTo>
                <a:close/>
                <a:moveTo>
                  <a:pt x="7634" y="4566"/>
                </a:moveTo>
                <a:lnTo>
                  <a:pt x="7623" y="4529"/>
                </a:lnTo>
                <a:lnTo>
                  <a:pt x="7734" y="4496"/>
                </a:lnTo>
                <a:lnTo>
                  <a:pt x="7745" y="4534"/>
                </a:lnTo>
                <a:lnTo>
                  <a:pt x="7634" y="4566"/>
                </a:lnTo>
                <a:close/>
                <a:moveTo>
                  <a:pt x="7450" y="4620"/>
                </a:moveTo>
                <a:lnTo>
                  <a:pt x="7439" y="4583"/>
                </a:lnTo>
                <a:lnTo>
                  <a:pt x="7550" y="4550"/>
                </a:lnTo>
                <a:lnTo>
                  <a:pt x="7561" y="4588"/>
                </a:lnTo>
                <a:lnTo>
                  <a:pt x="7450" y="4620"/>
                </a:lnTo>
                <a:close/>
                <a:moveTo>
                  <a:pt x="7265" y="4674"/>
                </a:moveTo>
                <a:lnTo>
                  <a:pt x="7254" y="4637"/>
                </a:lnTo>
                <a:lnTo>
                  <a:pt x="7365" y="4604"/>
                </a:lnTo>
                <a:lnTo>
                  <a:pt x="7376" y="4642"/>
                </a:lnTo>
                <a:lnTo>
                  <a:pt x="7265" y="4674"/>
                </a:lnTo>
                <a:close/>
                <a:moveTo>
                  <a:pt x="7080" y="4728"/>
                </a:moveTo>
                <a:lnTo>
                  <a:pt x="7069" y="4691"/>
                </a:lnTo>
                <a:lnTo>
                  <a:pt x="7180" y="4658"/>
                </a:lnTo>
                <a:lnTo>
                  <a:pt x="7191" y="4696"/>
                </a:lnTo>
                <a:lnTo>
                  <a:pt x="7080" y="4728"/>
                </a:lnTo>
                <a:close/>
                <a:moveTo>
                  <a:pt x="6895" y="4782"/>
                </a:moveTo>
                <a:lnTo>
                  <a:pt x="6885" y="4745"/>
                </a:lnTo>
                <a:lnTo>
                  <a:pt x="6996" y="4712"/>
                </a:lnTo>
                <a:lnTo>
                  <a:pt x="7006" y="4750"/>
                </a:lnTo>
                <a:lnTo>
                  <a:pt x="6895" y="4782"/>
                </a:lnTo>
                <a:close/>
                <a:moveTo>
                  <a:pt x="6711" y="4836"/>
                </a:moveTo>
                <a:lnTo>
                  <a:pt x="6700" y="4799"/>
                </a:lnTo>
                <a:lnTo>
                  <a:pt x="6811" y="4766"/>
                </a:lnTo>
                <a:lnTo>
                  <a:pt x="6822" y="4804"/>
                </a:lnTo>
                <a:lnTo>
                  <a:pt x="6711" y="4836"/>
                </a:lnTo>
                <a:close/>
                <a:moveTo>
                  <a:pt x="6526" y="4890"/>
                </a:moveTo>
                <a:lnTo>
                  <a:pt x="6515" y="4853"/>
                </a:lnTo>
                <a:lnTo>
                  <a:pt x="6626" y="4820"/>
                </a:lnTo>
                <a:lnTo>
                  <a:pt x="6637" y="4858"/>
                </a:lnTo>
                <a:lnTo>
                  <a:pt x="6526" y="4890"/>
                </a:lnTo>
                <a:close/>
                <a:moveTo>
                  <a:pt x="6341" y="4944"/>
                </a:moveTo>
                <a:lnTo>
                  <a:pt x="6330" y="4907"/>
                </a:lnTo>
                <a:lnTo>
                  <a:pt x="6441" y="4874"/>
                </a:lnTo>
                <a:lnTo>
                  <a:pt x="6452" y="4912"/>
                </a:lnTo>
                <a:lnTo>
                  <a:pt x="6341" y="4944"/>
                </a:lnTo>
                <a:close/>
                <a:moveTo>
                  <a:pt x="6157" y="4998"/>
                </a:moveTo>
                <a:lnTo>
                  <a:pt x="6146" y="4961"/>
                </a:lnTo>
                <a:lnTo>
                  <a:pt x="6257" y="4928"/>
                </a:lnTo>
                <a:lnTo>
                  <a:pt x="6268" y="4965"/>
                </a:lnTo>
                <a:lnTo>
                  <a:pt x="6157" y="4998"/>
                </a:lnTo>
                <a:close/>
                <a:moveTo>
                  <a:pt x="5972" y="5052"/>
                </a:moveTo>
                <a:lnTo>
                  <a:pt x="5961" y="5015"/>
                </a:lnTo>
                <a:lnTo>
                  <a:pt x="6072" y="4982"/>
                </a:lnTo>
                <a:lnTo>
                  <a:pt x="6083" y="5019"/>
                </a:lnTo>
                <a:lnTo>
                  <a:pt x="5972" y="5052"/>
                </a:lnTo>
                <a:close/>
                <a:moveTo>
                  <a:pt x="5787" y="5106"/>
                </a:moveTo>
                <a:lnTo>
                  <a:pt x="5776" y="5069"/>
                </a:lnTo>
                <a:lnTo>
                  <a:pt x="5887" y="5036"/>
                </a:lnTo>
                <a:lnTo>
                  <a:pt x="5898" y="5073"/>
                </a:lnTo>
                <a:lnTo>
                  <a:pt x="5787" y="5106"/>
                </a:lnTo>
                <a:close/>
                <a:moveTo>
                  <a:pt x="5602" y="5160"/>
                </a:moveTo>
                <a:lnTo>
                  <a:pt x="5592" y="5123"/>
                </a:lnTo>
                <a:lnTo>
                  <a:pt x="5703" y="5090"/>
                </a:lnTo>
                <a:lnTo>
                  <a:pt x="5713" y="5127"/>
                </a:lnTo>
                <a:lnTo>
                  <a:pt x="5602" y="5160"/>
                </a:lnTo>
                <a:close/>
                <a:moveTo>
                  <a:pt x="5418" y="5214"/>
                </a:moveTo>
                <a:lnTo>
                  <a:pt x="5407" y="5177"/>
                </a:lnTo>
                <a:lnTo>
                  <a:pt x="5518" y="5144"/>
                </a:lnTo>
                <a:lnTo>
                  <a:pt x="5529" y="5181"/>
                </a:lnTo>
                <a:lnTo>
                  <a:pt x="5418" y="5214"/>
                </a:lnTo>
                <a:close/>
                <a:moveTo>
                  <a:pt x="5233" y="5268"/>
                </a:moveTo>
                <a:lnTo>
                  <a:pt x="5222" y="5231"/>
                </a:lnTo>
                <a:lnTo>
                  <a:pt x="5333" y="5198"/>
                </a:lnTo>
                <a:lnTo>
                  <a:pt x="5344" y="5235"/>
                </a:lnTo>
                <a:lnTo>
                  <a:pt x="5233" y="5268"/>
                </a:lnTo>
                <a:close/>
                <a:moveTo>
                  <a:pt x="5048" y="5322"/>
                </a:moveTo>
                <a:lnTo>
                  <a:pt x="5037" y="5285"/>
                </a:lnTo>
                <a:lnTo>
                  <a:pt x="5148" y="5252"/>
                </a:lnTo>
                <a:lnTo>
                  <a:pt x="5159" y="5289"/>
                </a:lnTo>
                <a:lnTo>
                  <a:pt x="5048" y="5322"/>
                </a:lnTo>
                <a:close/>
                <a:moveTo>
                  <a:pt x="4864" y="5376"/>
                </a:moveTo>
                <a:lnTo>
                  <a:pt x="4853" y="5339"/>
                </a:lnTo>
                <a:lnTo>
                  <a:pt x="4964" y="5306"/>
                </a:lnTo>
                <a:lnTo>
                  <a:pt x="4974" y="5343"/>
                </a:lnTo>
                <a:lnTo>
                  <a:pt x="4864" y="5376"/>
                </a:lnTo>
                <a:close/>
                <a:moveTo>
                  <a:pt x="4679" y="5430"/>
                </a:moveTo>
                <a:lnTo>
                  <a:pt x="4668" y="5393"/>
                </a:lnTo>
                <a:lnTo>
                  <a:pt x="4779" y="5360"/>
                </a:lnTo>
                <a:lnTo>
                  <a:pt x="4790" y="5397"/>
                </a:lnTo>
                <a:lnTo>
                  <a:pt x="4679" y="5430"/>
                </a:lnTo>
                <a:close/>
                <a:moveTo>
                  <a:pt x="4494" y="5484"/>
                </a:moveTo>
                <a:lnTo>
                  <a:pt x="4483" y="5447"/>
                </a:lnTo>
                <a:lnTo>
                  <a:pt x="4594" y="5414"/>
                </a:lnTo>
                <a:lnTo>
                  <a:pt x="4605" y="5451"/>
                </a:lnTo>
                <a:lnTo>
                  <a:pt x="4494" y="5484"/>
                </a:lnTo>
                <a:close/>
                <a:moveTo>
                  <a:pt x="4309" y="5538"/>
                </a:moveTo>
                <a:lnTo>
                  <a:pt x="4298" y="5500"/>
                </a:lnTo>
                <a:lnTo>
                  <a:pt x="4409" y="5468"/>
                </a:lnTo>
                <a:lnTo>
                  <a:pt x="4420" y="5505"/>
                </a:lnTo>
                <a:lnTo>
                  <a:pt x="4309" y="5538"/>
                </a:lnTo>
                <a:close/>
                <a:moveTo>
                  <a:pt x="4125" y="5592"/>
                </a:moveTo>
                <a:lnTo>
                  <a:pt x="4114" y="5554"/>
                </a:lnTo>
                <a:lnTo>
                  <a:pt x="4225" y="5522"/>
                </a:lnTo>
                <a:lnTo>
                  <a:pt x="4236" y="5559"/>
                </a:lnTo>
                <a:lnTo>
                  <a:pt x="4125" y="5592"/>
                </a:lnTo>
                <a:close/>
                <a:moveTo>
                  <a:pt x="3940" y="5646"/>
                </a:moveTo>
                <a:lnTo>
                  <a:pt x="3929" y="5608"/>
                </a:lnTo>
                <a:lnTo>
                  <a:pt x="4040" y="5576"/>
                </a:lnTo>
                <a:lnTo>
                  <a:pt x="4051" y="5613"/>
                </a:lnTo>
                <a:lnTo>
                  <a:pt x="3940" y="5646"/>
                </a:lnTo>
                <a:close/>
                <a:moveTo>
                  <a:pt x="9505" y="270"/>
                </a:moveTo>
                <a:lnTo>
                  <a:pt x="9492" y="156"/>
                </a:lnTo>
                <a:lnTo>
                  <a:pt x="9530" y="151"/>
                </a:lnTo>
                <a:lnTo>
                  <a:pt x="9543" y="265"/>
                </a:lnTo>
                <a:lnTo>
                  <a:pt x="9505" y="270"/>
                </a:lnTo>
                <a:close/>
                <a:moveTo>
                  <a:pt x="9526" y="459"/>
                </a:moveTo>
                <a:lnTo>
                  <a:pt x="9513" y="345"/>
                </a:lnTo>
                <a:lnTo>
                  <a:pt x="9552" y="341"/>
                </a:lnTo>
                <a:lnTo>
                  <a:pt x="9565" y="455"/>
                </a:lnTo>
                <a:lnTo>
                  <a:pt x="9526" y="459"/>
                </a:lnTo>
                <a:close/>
                <a:moveTo>
                  <a:pt x="9548" y="649"/>
                </a:moveTo>
                <a:lnTo>
                  <a:pt x="9535" y="535"/>
                </a:lnTo>
                <a:lnTo>
                  <a:pt x="9574" y="530"/>
                </a:lnTo>
                <a:lnTo>
                  <a:pt x="9587" y="644"/>
                </a:lnTo>
                <a:lnTo>
                  <a:pt x="9548" y="649"/>
                </a:lnTo>
                <a:close/>
                <a:moveTo>
                  <a:pt x="9570" y="838"/>
                </a:moveTo>
                <a:lnTo>
                  <a:pt x="9557" y="724"/>
                </a:lnTo>
                <a:lnTo>
                  <a:pt x="9595" y="719"/>
                </a:lnTo>
                <a:lnTo>
                  <a:pt x="9609" y="833"/>
                </a:lnTo>
                <a:lnTo>
                  <a:pt x="9570" y="838"/>
                </a:lnTo>
                <a:close/>
                <a:moveTo>
                  <a:pt x="9592" y="1027"/>
                </a:moveTo>
                <a:lnTo>
                  <a:pt x="9579" y="913"/>
                </a:lnTo>
                <a:lnTo>
                  <a:pt x="9617" y="909"/>
                </a:lnTo>
                <a:lnTo>
                  <a:pt x="9630" y="1023"/>
                </a:lnTo>
                <a:lnTo>
                  <a:pt x="9592" y="1027"/>
                </a:lnTo>
                <a:close/>
                <a:moveTo>
                  <a:pt x="9613" y="1217"/>
                </a:moveTo>
                <a:lnTo>
                  <a:pt x="9600" y="1103"/>
                </a:lnTo>
                <a:lnTo>
                  <a:pt x="9639" y="1098"/>
                </a:lnTo>
                <a:lnTo>
                  <a:pt x="9652" y="1212"/>
                </a:lnTo>
                <a:lnTo>
                  <a:pt x="9613" y="1217"/>
                </a:lnTo>
                <a:close/>
                <a:moveTo>
                  <a:pt x="9635" y="1406"/>
                </a:moveTo>
                <a:lnTo>
                  <a:pt x="9622" y="1292"/>
                </a:lnTo>
                <a:lnTo>
                  <a:pt x="9661" y="1287"/>
                </a:lnTo>
                <a:lnTo>
                  <a:pt x="9674" y="1401"/>
                </a:lnTo>
                <a:lnTo>
                  <a:pt x="9635" y="1406"/>
                </a:lnTo>
                <a:close/>
                <a:moveTo>
                  <a:pt x="9657" y="1595"/>
                </a:moveTo>
                <a:lnTo>
                  <a:pt x="9644" y="1481"/>
                </a:lnTo>
                <a:lnTo>
                  <a:pt x="9682" y="1477"/>
                </a:lnTo>
                <a:lnTo>
                  <a:pt x="9696" y="1591"/>
                </a:lnTo>
                <a:lnTo>
                  <a:pt x="9657" y="1595"/>
                </a:lnTo>
                <a:close/>
                <a:moveTo>
                  <a:pt x="9679" y="1785"/>
                </a:moveTo>
                <a:lnTo>
                  <a:pt x="9666" y="1671"/>
                </a:lnTo>
                <a:lnTo>
                  <a:pt x="9704" y="1666"/>
                </a:lnTo>
                <a:lnTo>
                  <a:pt x="9717" y="1780"/>
                </a:lnTo>
                <a:lnTo>
                  <a:pt x="9679" y="1785"/>
                </a:lnTo>
                <a:close/>
                <a:moveTo>
                  <a:pt x="9701" y="1974"/>
                </a:moveTo>
                <a:lnTo>
                  <a:pt x="9687" y="1860"/>
                </a:lnTo>
                <a:lnTo>
                  <a:pt x="9726" y="1856"/>
                </a:lnTo>
                <a:lnTo>
                  <a:pt x="9739" y="1969"/>
                </a:lnTo>
                <a:lnTo>
                  <a:pt x="9701" y="1974"/>
                </a:lnTo>
                <a:close/>
                <a:moveTo>
                  <a:pt x="9722" y="2163"/>
                </a:moveTo>
                <a:lnTo>
                  <a:pt x="9709" y="2049"/>
                </a:lnTo>
                <a:lnTo>
                  <a:pt x="9748" y="2045"/>
                </a:lnTo>
                <a:lnTo>
                  <a:pt x="9761" y="2159"/>
                </a:lnTo>
                <a:lnTo>
                  <a:pt x="9722" y="2163"/>
                </a:lnTo>
                <a:close/>
                <a:moveTo>
                  <a:pt x="9744" y="2353"/>
                </a:moveTo>
                <a:lnTo>
                  <a:pt x="9731" y="2239"/>
                </a:lnTo>
                <a:lnTo>
                  <a:pt x="9769" y="2234"/>
                </a:lnTo>
                <a:lnTo>
                  <a:pt x="9783" y="2348"/>
                </a:lnTo>
                <a:lnTo>
                  <a:pt x="9744" y="2353"/>
                </a:lnTo>
                <a:close/>
                <a:moveTo>
                  <a:pt x="9766" y="2542"/>
                </a:moveTo>
                <a:lnTo>
                  <a:pt x="9753" y="2428"/>
                </a:lnTo>
                <a:lnTo>
                  <a:pt x="9791" y="2424"/>
                </a:lnTo>
                <a:lnTo>
                  <a:pt x="9804" y="2537"/>
                </a:lnTo>
                <a:lnTo>
                  <a:pt x="9766" y="2542"/>
                </a:lnTo>
                <a:close/>
                <a:moveTo>
                  <a:pt x="9788" y="2731"/>
                </a:moveTo>
                <a:lnTo>
                  <a:pt x="9774" y="2617"/>
                </a:lnTo>
                <a:lnTo>
                  <a:pt x="9813" y="2613"/>
                </a:lnTo>
                <a:lnTo>
                  <a:pt x="9826" y="2727"/>
                </a:lnTo>
                <a:lnTo>
                  <a:pt x="9788" y="2731"/>
                </a:lnTo>
                <a:close/>
                <a:moveTo>
                  <a:pt x="9809" y="2921"/>
                </a:moveTo>
                <a:lnTo>
                  <a:pt x="9796" y="2807"/>
                </a:lnTo>
                <a:lnTo>
                  <a:pt x="9835" y="2802"/>
                </a:lnTo>
                <a:lnTo>
                  <a:pt x="9848" y="2916"/>
                </a:lnTo>
                <a:lnTo>
                  <a:pt x="9809" y="2921"/>
                </a:lnTo>
                <a:close/>
                <a:moveTo>
                  <a:pt x="9831" y="3110"/>
                </a:moveTo>
                <a:lnTo>
                  <a:pt x="9818" y="2996"/>
                </a:lnTo>
                <a:lnTo>
                  <a:pt x="9857" y="2992"/>
                </a:lnTo>
                <a:lnTo>
                  <a:pt x="9870" y="3105"/>
                </a:lnTo>
                <a:lnTo>
                  <a:pt x="9831" y="3110"/>
                </a:lnTo>
                <a:close/>
                <a:moveTo>
                  <a:pt x="9853" y="3299"/>
                </a:moveTo>
                <a:lnTo>
                  <a:pt x="9840" y="3185"/>
                </a:lnTo>
                <a:lnTo>
                  <a:pt x="9878" y="3181"/>
                </a:lnTo>
                <a:lnTo>
                  <a:pt x="9891" y="3295"/>
                </a:lnTo>
                <a:lnTo>
                  <a:pt x="9853" y="3299"/>
                </a:lnTo>
                <a:close/>
                <a:moveTo>
                  <a:pt x="9875" y="3489"/>
                </a:moveTo>
                <a:lnTo>
                  <a:pt x="9861" y="3375"/>
                </a:lnTo>
                <a:lnTo>
                  <a:pt x="9900" y="3370"/>
                </a:lnTo>
                <a:lnTo>
                  <a:pt x="9913" y="3484"/>
                </a:lnTo>
                <a:lnTo>
                  <a:pt x="9875" y="3489"/>
                </a:lnTo>
                <a:close/>
                <a:moveTo>
                  <a:pt x="10559" y="0"/>
                </a:moveTo>
                <a:lnTo>
                  <a:pt x="10556" y="0"/>
                </a:lnTo>
                <a:lnTo>
                  <a:pt x="10557" y="1"/>
                </a:lnTo>
                <a:lnTo>
                  <a:pt x="10559" y="0"/>
                </a:lnTo>
                <a:close/>
                <a:moveTo>
                  <a:pt x="10649" y="168"/>
                </a:moveTo>
                <a:lnTo>
                  <a:pt x="10593" y="68"/>
                </a:lnTo>
                <a:lnTo>
                  <a:pt x="10627" y="49"/>
                </a:lnTo>
                <a:lnTo>
                  <a:pt x="10683" y="149"/>
                </a:lnTo>
                <a:lnTo>
                  <a:pt x="10649" y="168"/>
                </a:lnTo>
                <a:close/>
                <a:moveTo>
                  <a:pt x="10742" y="335"/>
                </a:moveTo>
                <a:lnTo>
                  <a:pt x="10686" y="234"/>
                </a:lnTo>
                <a:lnTo>
                  <a:pt x="10720" y="215"/>
                </a:lnTo>
                <a:lnTo>
                  <a:pt x="10776" y="316"/>
                </a:lnTo>
                <a:lnTo>
                  <a:pt x="10742" y="335"/>
                </a:lnTo>
                <a:close/>
                <a:moveTo>
                  <a:pt x="10835" y="501"/>
                </a:moveTo>
                <a:lnTo>
                  <a:pt x="10779" y="401"/>
                </a:lnTo>
                <a:lnTo>
                  <a:pt x="10813" y="382"/>
                </a:lnTo>
                <a:lnTo>
                  <a:pt x="10869" y="482"/>
                </a:lnTo>
                <a:lnTo>
                  <a:pt x="10835" y="501"/>
                </a:lnTo>
                <a:close/>
                <a:moveTo>
                  <a:pt x="10927" y="668"/>
                </a:moveTo>
                <a:lnTo>
                  <a:pt x="10872" y="567"/>
                </a:lnTo>
                <a:lnTo>
                  <a:pt x="10905" y="549"/>
                </a:lnTo>
                <a:lnTo>
                  <a:pt x="10961" y="649"/>
                </a:lnTo>
                <a:lnTo>
                  <a:pt x="10927" y="668"/>
                </a:lnTo>
                <a:close/>
                <a:moveTo>
                  <a:pt x="11020" y="834"/>
                </a:moveTo>
                <a:lnTo>
                  <a:pt x="10964" y="734"/>
                </a:lnTo>
                <a:lnTo>
                  <a:pt x="10998" y="715"/>
                </a:lnTo>
                <a:lnTo>
                  <a:pt x="11054" y="815"/>
                </a:lnTo>
                <a:lnTo>
                  <a:pt x="11020" y="834"/>
                </a:lnTo>
                <a:close/>
                <a:moveTo>
                  <a:pt x="11113" y="1001"/>
                </a:moveTo>
                <a:lnTo>
                  <a:pt x="11057" y="901"/>
                </a:lnTo>
                <a:lnTo>
                  <a:pt x="11091" y="882"/>
                </a:lnTo>
                <a:lnTo>
                  <a:pt x="11147" y="982"/>
                </a:lnTo>
                <a:lnTo>
                  <a:pt x="11113" y="1001"/>
                </a:lnTo>
                <a:close/>
                <a:moveTo>
                  <a:pt x="11206" y="1167"/>
                </a:moveTo>
                <a:lnTo>
                  <a:pt x="11150" y="1067"/>
                </a:lnTo>
                <a:lnTo>
                  <a:pt x="11184" y="1048"/>
                </a:lnTo>
                <a:lnTo>
                  <a:pt x="11239" y="1149"/>
                </a:lnTo>
                <a:lnTo>
                  <a:pt x="11206" y="1167"/>
                </a:lnTo>
                <a:close/>
                <a:moveTo>
                  <a:pt x="11298" y="1334"/>
                </a:moveTo>
                <a:lnTo>
                  <a:pt x="11242" y="1234"/>
                </a:lnTo>
                <a:lnTo>
                  <a:pt x="11276" y="1215"/>
                </a:lnTo>
                <a:lnTo>
                  <a:pt x="11332" y="1315"/>
                </a:lnTo>
                <a:lnTo>
                  <a:pt x="11298" y="1334"/>
                </a:lnTo>
                <a:close/>
                <a:moveTo>
                  <a:pt x="11391" y="1501"/>
                </a:moveTo>
                <a:lnTo>
                  <a:pt x="11335" y="1400"/>
                </a:lnTo>
                <a:lnTo>
                  <a:pt x="11369" y="1382"/>
                </a:lnTo>
                <a:lnTo>
                  <a:pt x="11425" y="1482"/>
                </a:lnTo>
                <a:lnTo>
                  <a:pt x="11391" y="1501"/>
                </a:lnTo>
                <a:close/>
                <a:moveTo>
                  <a:pt x="11484" y="1667"/>
                </a:moveTo>
                <a:lnTo>
                  <a:pt x="11428" y="1567"/>
                </a:lnTo>
                <a:lnTo>
                  <a:pt x="11462" y="1548"/>
                </a:lnTo>
                <a:lnTo>
                  <a:pt x="11518" y="1648"/>
                </a:lnTo>
                <a:lnTo>
                  <a:pt x="11484" y="1667"/>
                </a:lnTo>
                <a:close/>
                <a:moveTo>
                  <a:pt x="11576" y="1834"/>
                </a:moveTo>
                <a:lnTo>
                  <a:pt x="11521" y="1734"/>
                </a:lnTo>
                <a:lnTo>
                  <a:pt x="11554" y="1715"/>
                </a:lnTo>
                <a:lnTo>
                  <a:pt x="11610" y="1815"/>
                </a:lnTo>
                <a:lnTo>
                  <a:pt x="11576" y="1834"/>
                </a:lnTo>
                <a:close/>
                <a:moveTo>
                  <a:pt x="11669" y="2000"/>
                </a:moveTo>
                <a:lnTo>
                  <a:pt x="11613" y="1900"/>
                </a:lnTo>
                <a:lnTo>
                  <a:pt x="11647" y="1881"/>
                </a:lnTo>
                <a:lnTo>
                  <a:pt x="11703" y="1982"/>
                </a:lnTo>
                <a:lnTo>
                  <a:pt x="11669" y="2000"/>
                </a:lnTo>
                <a:close/>
                <a:moveTo>
                  <a:pt x="11762" y="2167"/>
                </a:moveTo>
                <a:lnTo>
                  <a:pt x="11706" y="2067"/>
                </a:lnTo>
                <a:lnTo>
                  <a:pt x="11740" y="2048"/>
                </a:lnTo>
                <a:lnTo>
                  <a:pt x="11796" y="2148"/>
                </a:lnTo>
                <a:lnTo>
                  <a:pt x="11762" y="2167"/>
                </a:lnTo>
                <a:close/>
                <a:moveTo>
                  <a:pt x="11855" y="2334"/>
                </a:moveTo>
                <a:lnTo>
                  <a:pt x="11799" y="2233"/>
                </a:lnTo>
                <a:lnTo>
                  <a:pt x="11833" y="2215"/>
                </a:lnTo>
                <a:lnTo>
                  <a:pt x="11888" y="2315"/>
                </a:lnTo>
                <a:lnTo>
                  <a:pt x="11855" y="2334"/>
                </a:lnTo>
                <a:close/>
                <a:moveTo>
                  <a:pt x="11947" y="2500"/>
                </a:moveTo>
                <a:lnTo>
                  <a:pt x="11891" y="2400"/>
                </a:lnTo>
                <a:lnTo>
                  <a:pt x="11925" y="2381"/>
                </a:lnTo>
                <a:lnTo>
                  <a:pt x="11981" y="2481"/>
                </a:lnTo>
                <a:lnTo>
                  <a:pt x="11947" y="2500"/>
                </a:lnTo>
                <a:close/>
                <a:moveTo>
                  <a:pt x="12040" y="2667"/>
                </a:moveTo>
                <a:lnTo>
                  <a:pt x="11984" y="2567"/>
                </a:lnTo>
                <a:lnTo>
                  <a:pt x="12018" y="2548"/>
                </a:lnTo>
                <a:lnTo>
                  <a:pt x="12074" y="2648"/>
                </a:lnTo>
                <a:lnTo>
                  <a:pt x="12040" y="2667"/>
                </a:lnTo>
                <a:close/>
                <a:moveTo>
                  <a:pt x="12133" y="2833"/>
                </a:moveTo>
                <a:lnTo>
                  <a:pt x="12077" y="2733"/>
                </a:lnTo>
                <a:lnTo>
                  <a:pt x="12111" y="2714"/>
                </a:lnTo>
                <a:lnTo>
                  <a:pt x="12167" y="2815"/>
                </a:lnTo>
                <a:lnTo>
                  <a:pt x="12133" y="2833"/>
                </a:lnTo>
                <a:close/>
                <a:moveTo>
                  <a:pt x="12204" y="2962"/>
                </a:moveTo>
                <a:lnTo>
                  <a:pt x="12170" y="2900"/>
                </a:lnTo>
                <a:lnTo>
                  <a:pt x="12203" y="2881"/>
                </a:lnTo>
                <a:lnTo>
                  <a:pt x="12238" y="2943"/>
                </a:lnTo>
                <a:cubicBezTo>
                  <a:pt x="12268" y="2930"/>
                  <a:pt x="12300" y="2922"/>
                  <a:pt x="12335" y="2922"/>
                </a:cubicBezTo>
                <a:cubicBezTo>
                  <a:pt x="12465" y="2922"/>
                  <a:pt x="12570" y="3027"/>
                  <a:pt x="12570" y="3157"/>
                </a:cubicBezTo>
                <a:cubicBezTo>
                  <a:pt x="12570" y="3287"/>
                  <a:pt x="12465" y="3392"/>
                  <a:pt x="12335" y="3392"/>
                </a:cubicBezTo>
                <a:lnTo>
                  <a:pt x="12335" y="3392"/>
                </a:lnTo>
                <a:cubicBezTo>
                  <a:pt x="12205" y="3392"/>
                  <a:pt x="12100" y="3287"/>
                  <a:pt x="12100" y="3157"/>
                </a:cubicBezTo>
                <a:cubicBezTo>
                  <a:pt x="12100" y="3076"/>
                  <a:pt x="12141" y="3004"/>
                  <a:pt x="12204" y="2962"/>
                </a:cubicBez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25708897-4F1D-4E4B-839D-B3589BA2BDF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9036500"/>
            <a:ext cx="8364823" cy="91940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684000" rIns="72000" bIns="14400" anchor="t" anchorCtr="0">
            <a:spAutoFit/>
          </a:bodyPr>
          <a:lstStyle>
            <a:lvl1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Headline die geht (ä)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625231BC-364A-4B83-9DEE-A6BAC969F0F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682609" y="12023464"/>
            <a:ext cx="6445574" cy="2529149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  <a:lvl2pPr>
              <a:spcBef>
                <a:spcPts val="2300"/>
              </a:spcBef>
              <a:spcAft>
                <a:spcPts val="2300"/>
              </a:spcAft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auf erster Ebene // für Hervorhebungen/URL/etc. &gt;&gt;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6EDF5F88-9C73-47C0-8E1E-FB4C727915A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682622" y="7470056"/>
            <a:ext cx="7919999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Tag, 00 Monat 0000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722258E-29A2-46C0-B5E2-E67A19995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625" y="6831958"/>
            <a:ext cx="79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Veranstaltung</a:t>
            </a:r>
          </a:p>
        </p:txBody>
      </p:sp>
      <p:sp>
        <p:nvSpPr>
          <p:cNvPr id="22" name="Vertikaler Textplatzhalter 2">
            <a:extLst>
              <a:ext uri="{FF2B5EF4-FFF2-40B4-BE49-F238E27FC236}">
                <a16:creationId xmlns:a16="http://schemas.microsoft.com/office/drawing/2014/main" id="{1C109714-76A3-40EE-8FDA-FE6EA92A2DD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82621" y="11087464"/>
            <a:ext cx="7920003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Raum X.123 | 00:00 Uhr</a:t>
            </a:r>
          </a:p>
        </p:txBody>
      </p:sp>
      <p:sp>
        <p:nvSpPr>
          <p:cNvPr id="23" name="Vertikaler Textplatzhalter 2">
            <a:extLst>
              <a:ext uri="{FF2B5EF4-FFF2-40B4-BE49-F238E27FC236}">
                <a16:creationId xmlns:a16="http://schemas.microsoft.com/office/drawing/2014/main" id="{353A85A5-E8BD-4B27-B7A0-EBDE2829A4FA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682619" y="11555464"/>
            <a:ext cx="7919995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Weiterer Raum für Zusatzinformationen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111D5223-0849-4324-90C9-756B54A51820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0" y="10008066"/>
            <a:ext cx="5949098" cy="91940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684000" rIns="72000" bIns="14400" anchor="t" anchorCtr="0">
            <a:spAutoFit/>
          </a:bodyPr>
          <a:lstStyle>
            <a:lvl1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als Dreizeiler</a:t>
            </a:r>
          </a:p>
        </p:txBody>
      </p:sp>
      <p:sp>
        <p:nvSpPr>
          <p:cNvPr id="11" name="Bildplatzhalter 47">
            <a:extLst>
              <a:ext uri="{FF2B5EF4-FFF2-40B4-BE49-F238E27FC236}">
                <a16:creationId xmlns:a16="http://schemas.microsoft.com/office/drawing/2014/main" id="{4A83B0D1-D38B-4CB6-9A71-9C2F21EF41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80978" y="1"/>
            <a:ext cx="6910836" cy="6981615"/>
          </a:xfrm>
          <a:custGeom>
            <a:avLst/>
            <a:gdLst>
              <a:gd name="connsiteX0" fmla="*/ 2732425 w 4886325"/>
              <a:gd name="connsiteY0" fmla="*/ 0 h 4937125"/>
              <a:gd name="connsiteX1" fmla="*/ 4886325 w 4886325"/>
              <a:gd name="connsiteY1" fmla="*/ 0 h 4937125"/>
              <a:gd name="connsiteX2" fmla="*/ 4886325 w 4886325"/>
              <a:gd name="connsiteY2" fmla="*/ 3257221 h 4937125"/>
              <a:gd name="connsiteX3" fmla="*/ 3750155 w 4886325"/>
              <a:gd name="connsiteY3" fmla="*/ 4892491 h 4937125"/>
              <a:gd name="connsiteX4" fmla="*/ 3710914 w 4886325"/>
              <a:gd name="connsiteY4" fmla="*/ 4882772 h 4937125"/>
              <a:gd name="connsiteX5" fmla="*/ 3632074 w 4886325"/>
              <a:gd name="connsiteY5" fmla="*/ 4937125 h 4937125"/>
              <a:gd name="connsiteX6" fmla="*/ 36720 w 4886325"/>
              <a:gd name="connsiteY6" fmla="*/ 3300056 h 4937125"/>
              <a:gd name="connsiteX7" fmla="*/ 45361 w 4886325"/>
              <a:gd name="connsiteY7" fmla="*/ 3262980 h 4937125"/>
              <a:gd name="connsiteX8" fmla="*/ 0 w 4886325"/>
              <a:gd name="connsiteY8" fmla="*/ 3188110 h 4937125"/>
              <a:gd name="connsiteX9" fmla="*/ 876968 w 4886325"/>
              <a:gd name="connsiteY9" fmla="*/ 1471491 h 4937125"/>
              <a:gd name="connsiteX10" fmla="*/ 903609 w 4886325"/>
              <a:gd name="connsiteY10" fmla="*/ 1475810 h 4937125"/>
              <a:gd name="connsiteX11" fmla="*/ 988209 w 4886325"/>
              <a:gd name="connsiteY11" fmla="*/ 1391221 h 4937125"/>
              <a:gd name="connsiteX12" fmla="*/ 983529 w 4886325"/>
              <a:gd name="connsiteY12" fmla="*/ 1363505 h 4937125"/>
              <a:gd name="connsiteX13" fmla="*/ 1684456 w 4886325"/>
              <a:gd name="connsiteY13" fmla="*/ 1155452 h 4937125"/>
              <a:gd name="connsiteX14" fmla="*/ 1766896 w 4886325"/>
              <a:gd name="connsiteY14" fmla="*/ 1220963 h 4937125"/>
              <a:gd name="connsiteX15" fmla="*/ 1851497 w 4886325"/>
              <a:gd name="connsiteY15" fmla="*/ 1136374 h 4937125"/>
              <a:gd name="connsiteX16" fmla="*/ 1818737 w 4886325"/>
              <a:gd name="connsiteY16" fmla="*/ 1069782 h 493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6325" h="4937125">
                <a:moveTo>
                  <a:pt x="2732425" y="0"/>
                </a:moveTo>
                <a:lnTo>
                  <a:pt x="4886325" y="0"/>
                </a:lnTo>
                <a:lnTo>
                  <a:pt x="4886325" y="3257221"/>
                </a:lnTo>
                <a:lnTo>
                  <a:pt x="3750155" y="4892491"/>
                </a:lnTo>
                <a:cubicBezTo>
                  <a:pt x="3738635" y="4886372"/>
                  <a:pt x="3725314" y="4882772"/>
                  <a:pt x="3710914" y="4882772"/>
                </a:cubicBezTo>
                <a:cubicBezTo>
                  <a:pt x="3674914" y="4882772"/>
                  <a:pt x="3644314" y="4905449"/>
                  <a:pt x="3632074" y="4937125"/>
                </a:cubicBezTo>
                <a:lnTo>
                  <a:pt x="36720" y="3300056"/>
                </a:lnTo>
                <a:cubicBezTo>
                  <a:pt x="42121" y="3288897"/>
                  <a:pt x="45361" y="3276299"/>
                  <a:pt x="45361" y="3262980"/>
                </a:cubicBezTo>
                <a:cubicBezTo>
                  <a:pt x="45361" y="3230585"/>
                  <a:pt x="27000" y="3202148"/>
                  <a:pt x="0" y="3188110"/>
                </a:cubicBezTo>
                <a:lnTo>
                  <a:pt x="876968" y="1471491"/>
                </a:lnTo>
                <a:cubicBezTo>
                  <a:pt x="885248" y="1474371"/>
                  <a:pt x="894248" y="1475810"/>
                  <a:pt x="903609" y="1475810"/>
                </a:cubicBezTo>
                <a:cubicBezTo>
                  <a:pt x="950409" y="1475810"/>
                  <a:pt x="988209" y="1438015"/>
                  <a:pt x="988209" y="1391221"/>
                </a:cubicBezTo>
                <a:cubicBezTo>
                  <a:pt x="988209" y="1381503"/>
                  <a:pt x="986769" y="1372144"/>
                  <a:pt x="983529" y="1363505"/>
                </a:cubicBezTo>
                <a:lnTo>
                  <a:pt x="1684456" y="1155452"/>
                </a:lnTo>
                <a:cubicBezTo>
                  <a:pt x="1693096" y="1193247"/>
                  <a:pt x="1726936" y="1220963"/>
                  <a:pt x="1766896" y="1220963"/>
                </a:cubicBezTo>
                <a:cubicBezTo>
                  <a:pt x="1813697" y="1220963"/>
                  <a:pt x="1851497" y="1183168"/>
                  <a:pt x="1851497" y="1136374"/>
                </a:cubicBezTo>
                <a:cubicBezTo>
                  <a:pt x="1851497" y="1109378"/>
                  <a:pt x="1838537" y="1085260"/>
                  <a:pt x="1818737" y="1069782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2263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6" name="Vertikaler Textplatzhalter 2">
            <a:extLst>
              <a:ext uri="{FF2B5EF4-FFF2-40B4-BE49-F238E27FC236}">
                <a16:creationId xmlns:a16="http://schemas.microsoft.com/office/drawing/2014/main" id="{99452450-EBAF-4F98-B922-1EA4567551E9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0" y="8064500"/>
            <a:ext cx="7210661" cy="91940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684000" rIns="72000" bIns="14400" anchor="t" anchorCtr="0">
            <a:spAutoFit/>
          </a:bodyPr>
          <a:lstStyle>
            <a:lvl1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EINE (ä)</a:t>
            </a:r>
          </a:p>
        </p:txBody>
      </p:sp>
    </p:spTree>
    <p:extLst>
      <p:ext uri="{BB962C8B-B14F-4D97-AF65-F5344CB8AC3E}">
        <p14:creationId xmlns:p14="http://schemas.microsoft.com/office/powerpoint/2010/main" val="251199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67">
          <p15:clr>
            <a:srgbClr val="FBAE40"/>
          </p15:clr>
        </p15:guide>
        <p15:guide id="2" orient="horz" pos="5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chformat Headlin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ntergrundnetz">
            <a:extLst>
              <a:ext uri="{FF2B5EF4-FFF2-40B4-BE49-F238E27FC236}">
                <a16:creationId xmlns:a16="http://schemas.microsoft.com/office/drawing/2014/main" id="{E70D0996-DB9D-4781-A568-476E4C10ADE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59" y="-325"/>
            <a:ext cx="10690094" cy="15120000"/>
          </a:xfrm>
          <a:custGeom>
            <a:avLst/>
            <a:gdLst>
              <a:gd name="T0" fmla="*/ 14421 w 20999"/>
              <a:gd name="T1" fmla="*/ 20018 h 29700"/>
              <a:gd name="T2" fmla="*/ 17659 w 20999"/>
              <a:gd name="T3" fmla="*/ 16986 h 29700"/>
              <a:gd name="T4" fmla="*/ 11724 w 20999"/>
              <a:gd name="T5" fmla="*/ 22498 h 29700"/>
              <a:gd name="T6" fmla="*/ 17543 w 20999"/>
              <a:gd name="T7" fmla="*/ 17145 h 29700"/>
              <a:gd name="T8" fmla="*/ 13143 w 20999"/>
              <a:gd name="T9" fmla="*/ 28137 h 29700"/>
              <a:gd name="T10" fmla="*/ 13506 w 20999"/>
              <a:gd name="T11" fmla="*/ 28902 h 29700"/>
              <a:gd name="T12" fmla="*/ 12295 w 20999"/>
              <a:gd name="T13" fmla="*/ 26628 h 29700"/>
              <a:gd name="T14" fmla="*/ 3078 w 20999"/>
              <a:gd name="T15" fmla="*/ 27907 h 29700"/>
              <a:gd name="T16" fmla="*/ 10284 w 20999"/>
              <a:gd name="T17" fmla="*/ 23705 h 29700"/>
              <a:gd name="T18" fmla="*/ 8608 w 20999"/>
              <a:gd name="T19" fmla="*/ 24683 h 29700"/>
              <a:gd name="T20" fmla="*/ 5907 w 20999"/>
              <a:gd name="T21" fmla="*/ 26213 h 29700"/>
              <a:gd name="T22" fmla="*/ 5136 w 20999"/>
              <a:gd name="T23" fmla="*/ 26662 h 29700"/>
              <a:gd name="T24" fmla="*/ 7038 w 20999"/>
              <a:gd name="T25" fmla="*/ 18377 h 29700"/>
              <a:gd name="T26" fmla="*/ 10216 w 20999"/>
              <a:gd name="T27" fmla="*/ 15502 h 29700"/>
              <a:gd name="T28" fmla="*/ 9356 w 20999"/>
              <a:gd name="T29" fmla="*/ 16294 h 29700"/>
              <a:gd name="T30" fmla="*/ 4114 w 20999"/>
              <a:gd name="T31" fmla="*/ 21123 h 29700"/>
              <a:gd name="T32" fmla="*/ 618 w 20999"/>
              <a:gd name="T33" fmla="*/ 24342 h 29700"/>
              <a:gd name="T34" fmla="*/ 905 w 20999"/>
              <a:gd name="T35" fmla="*/ 24079 h 29700"/>
              <a:gd name="T36" fmla="*/ 650 w 20999"/>
              <a:gd name="T37" fmla="*/ 24261 h 29700"/>
              <a:gd name="T38" fmla="*/ 5014 w 20999"/>
              <a:gd name="T39" fmla="*/ 16606 h 29700"/>
              <a:gd name="T40" fmla="*/ 2225 w 20999"/>
              <a:gd name="T41" fmla="*/ 13103 h 29700"/>
              <a:gd name="T42" fmla="*/ 9131 w 20999"/>
              <a:gd name="T43" fmla="*/ 21690 h 29700"/>
              <a:gd name="T44" fmla="*/ 2882 w 20999"/>
              <a:gd name="T45" fmla="*/ 13975 h 29700"/>
              <a:gd name="T46" fmla="*/ 5749 w 20999"/>
              <a:gd name="T47" fmla="*/ 17514 h 29700"/>
              <a:gd name="T48" fmla="*/ 8690 w 20999"/>
              <a:gd name="T49" fmla="*/ 21145 h 29700"/>
              <a:gd name="T50" fmla="*/ 20663 w 20999"/>
              <a:gd name="T51" fmla="*/ 24721 h 29700"/>
              <a:gd name="T52" fmla="*/ 19438 w 20999"/>
              <a:gd name="T53" fmla="*/ 23086 h 29700"/>
              <a:gd name="T54" fmla="*/ 19317 w 20999"/>
              <a:gd name="T55" fmla="*/ 17521 h 29700"/>
              <a:gd name="T56" fmla="*/ 19407 w 20999"/>
              <a:gd name="T57" fmla="*/ 21997 h 29700"/>
              <a:gd name="T58" fmla="*/ 14646 w 20999"/>
              <a:gd name="T59" fmla="*/ 27513 h 29700"/>
              <a:gd name="T60" fmla="*/ 15245 w 20999"/>
              <a:gd name="T61" fmla="*/ 25677 h 29700"/>
              <a:gd name="T62" fmla="*/ 12208 w 20999"/>
              <a:gd name="T63" fmla="*/ 24081 h 29700"/>
              <a:gd name="T64" fmla="*/ 7001 w 20999"/>
              <a:gd name="T65" fmla="*/ 29189 h 29700"/>
              <a:gd name="T66" fmla="*/ 7138 w 20999"/>
              <a:gd name="T67" fmla="*/ 29045 h 29700"/>
              <a:gd name="T68" fmla="*/ 10169 w 20999"/>
              <a:gd name="T69" fmla="*/ 24142 h 29700"/>
              <a:gd name="T70" fmla="*/ 65 w 20999"/>
              <a:gd name="T71" fmla="*/ 12719 h 29700"/>
              <a:gd name="T72" fmla="*/ 14111 w 20999"/>
              <a:gd name="T73" fmla="*/ 21492 h 29700"/>
              <a:gd name="T74" fmla="*/ 13853 w 20999"/>
              <a:gd name="T75" fmla="*/ 20540 h 29700"/>
              <a:gd name="T76" fmla="*/ 14736 w 20999"/>
              <a:gd name="T77" fmla="*/ 23217 h 29700"/>
              <a:gd name="T78" fmla="*/ 11955 w 20999"/>
              <a:gd name="T79" fmla="*/ 15013 h 29700"/>
              <a:gd name="T80" fmla="*/ 12983 w 20999"/>
              <a:gd name="T81" fmla="*/ 18166 h 29700"/>
              <a:gd name="T82" fmla="*/ 17958 w 20999"/>
              <a:gd name="T83" fmla="*/ 24081 h 29700"/>
              <a:gd name="T84" fmla="*/ 16429 w 20999"/>
              <a:gd name="T85" fmla="*/ 24704 h 29700"/>
              <a:gd name="T86" fmla="*/ 15741 w 20999"/>
              <a:gd name="T87" fmla="*/ 25046 h 29700"/>
              <a:gd name="T88" fmla="*/ 15747 w 20999"/>
              <a:gd name="T89" fmla="*/ 24356 h 29700"/>
              <a:gd name="T90" fmla="*/ 17033 w 20999"/>
              <a:gd name="T91" fmla="*/ 21043 h 29700"/>
              <a:gd name="T92" fmla="*/ 17644 w 20999"/>
              <a:gd name="T93" fmla="*/ 19623 h 29700"/>
              <a:gd name="T94" fmla="*/ 16430 w 20999"/>
              <a:gd name="T95" fmla="*/ 22549 h 29700"/>
              <a:gd name="T96" fmla="*/ 4377 w 20999"/>
              <a:gd name="T97" fmla="*/ 12226 h 29700"/>
              <a:gd name="T98" fmla="*/ 5000 w 20999"/>
              <a:gd name="T99" fmla="*/ 12430 h 29700"/>
              <a:gd name="T100" fmla="*/ 8275 w 20999"/>
              <a:gd name="T101" fmla="*/ 13292 h 29700"/>
              <a:gd name="T102" fmla="*/ 9588 w 20999"/>
              <a:gd name="T103" fmla="*/ 13598 h 29700"/>
              <a:gd name="T104" fmla="*/ 3335 w 20999"/>
              <a:gd name="T105" fmla="*/ 7206 h 29700"/>
              <a:gd name="T106" fmla="*/ 3066 w 20999"/>
              <a:gd name="T107" fmla="*/ 7264 h 29700"/>
              <a:gd name="T108" fmla="*/ 7748 w 20999"/>
              <a:gd name="T109" fmla="*/ 6284 h 29700"/>
              <a:gd name="T110" fmla="*/ 2 w 20999"/>
              <a:gd name="T111" fmla="*/ 7931 h 29700"/>
              <a:gd name="T112" fmla="*/ 1147 w 20999"/>
              <a:gd name="T113" fmla="*/ 4103 h 29700"/>
              <a:gd name="T114" fmla="*/ 7495 w 20999"/>
              <a:gd name="T115" fmla="*/ 5833 h 29700"/>
              <a:gd name="T116" fmla="*/ 3610 w 20999"/>
              <a:gd name="T117" fmla="*/ 4749 h 29700"/>
              <a:gd name="T118" fmla="*/ 9774 w 20999"/>
              <a:gd name="T119" fmla="*/ 2617 h 29700"/>
              <a:gd name="T120" fmla="*/ 9587 w 20999"/>
              <a:gd name="T121" fmla="*/ 644 h 29700"/>
              <a:gd name="T122" fmla="*/ 11904 w 20999"/>
              <a:gd name="T123" fmla="*/ 67 h 29700"/>
              <a:gd name="T124" fmla="*/ 10451 w 20999"/>
              <a:gd name="T125" fmla="*/ 23767 h 2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999" h="29700">
                <a:moveTo>
                  <a:pt x="10408" y="1820"/>
                </a:moveTo>
                <a:cubicBezTo>
                  <a:pt x="10538" y="1820"/>
                  <a:pt x="10643" y="1715"/>
                  <a:pt x="10643" y="1585"/>
                </a:cubicBezTo>
                <a:cubicBezTo>
                  <a:pt x="10643" y="1527"/>
                  <a:pt x="10622" y="1474"/>
                  <a:pt x="10588" y="1434"/>
                </a:cubicBezTo>
                <a:lnTo>
                  <a:pt x="10641" y="1380"/>
                </a:lnTo>
                <a:lnTo>
                  <a:pt x="10614" y="1352"/>
                </a:lnTo>
                <a:lnTo>
                  <a:pt x="10560" y="1406"/>
                </a:lnTo>
                <a:cubicBezTo>
                  <a:pt x="10519" y="1371"/>
                  <a:pt x="10466" y="1350"/>
                  <a:pt x="10408" y="1350"/>
                </a:cubicBezTo>
                <a:cubicBezTo>
                  <a:pt x="10278" y="1350"/>
                  <a:pt x="10173" y="1455"/>
                  <a:pt x="10173" y="1585"/>
                </a:cubicBezTo>
                <a:cubicBezTo>
                  <a:pt x="10173" y="1715"/>
                  <a:pt x="10278" y="1820"/>
                  <a:pt x="10408" y="1820"/>
                </a:cubicBezTo>
                <a:close/>
                <a:moveTo>
                  <a:pt x="13982" y="29524"/>
                </a:moveTo>
                <a:cubicBezTo>
                  <a:pt x="13999" y="29524"/>
                  <a:pt x="14016" y="29526"/>
                  <a:pt x="14031" y="29529"/>
                </a:cubicBezTo>
                <a:lnTo>
                  <a:pt x="14061" y="29435"/>
                </a:lnTo>
                <a:lnTo>
                  <a:pt x="14098" y="29446"/>
                </a:lnTo>
                <a:lnTo>
                  <a:pt x="14069" y="29540"/>
                </a:lnTo>
                <a:cubicBezTo>
                  <a:pt x="14138" y="29568"/>
                  <a:pt x="14191" y="29627"/>
                  <a:pt x="14210" y="29700"/>
                </a:cubicBezTo>
                <a:lnTo>
                  <a:pt x="13755" y="29700"/>
                </a:lnTo>
                <a:cubicBezTo>
                  <a:pt x="13782" y="29599"/>
                  <a:pt x="13873" y="29524"/>
                  <a:pt x="13982" y="29524"/>
                </a:cubicBezTo>
                <a:close/>
                <a:moveTo>
                  <a:pt x="15414" y="19104"/>
                </a:moveTo>
                <a:lnTo>
                  <a:pt x="15388" y="19075"/>
                </a:lnTo>
                <a:lnTo>
                  <a:pt x="15302" y="19153"/>
                </a:lnTo>
                <a:lnTo>
                  <a:pt x="15329" y="19182"/>
                </a:lnTo>
                <a:lnTo>
                  <a:pt x="15414" y="19104"/>
                </a:lnTo>
                <a:close/>
                <a:moveTo>
                  <a:pt x="15272" y="19234"/>
                </a:moveTo>
                <a:lnTo>
                  <a:pt x="15246" y="19206"/>
                </a:lnTo>
                <a:lnTo>
                  <a:pt x="15160" y="19284"/>
                </a:lnTo>
                <a:lnTo>
                  <a:pt x="15187" y="19313"/>
                </a:lnTo>
                <a:lnTo>
                  <a:pt x="15272" y="19234"/>
                </a:lnTo>
                <a:close/>
                <a:moveTo>
                  <a:pt x="15556" y="18973"/>
                </a:moveTo>
                <a:lnTo>
                  <a:pt x="15530" y="18944"/>
                </a:lnTo>
                <a:lnTo>
                  <a:pt x="15444" y="19023"/>
                </a:lnTo>
                <a:lnTo>
                  <a:pt x="15471" y="19051"/>
                </a:lnTo>
                <a:lnTo>
                  <a:pt x="15556" y="18973"/>
                </a:lnTo>
                <a:close/>
                <a:moveTo>
                  <a:pt x="15130" y="19365"/>
                </a:moveTo>
                <a:lnTo>
                  <a:pt x="15104" y="19336"/>
                </a:lnTo>
                <a:lnTo>
                  <a:pt x="15018" y="19415"/>
                </a:lnTo>
                <a:lnTo>
                  <a:pt x="15045" y="19443"/>
                </a:lnTo>
                <a:lnTo>
                  <a:pt x="15130" y="19365"/>
                </a:lnTo>
                <a:close/>
                <a:moveTo>
                  <a:pt x="15698" y="18842"/>
                </a:moveTo>
                <a:lnTo>
                  <a:pt x="15672" y="18814"/>
                </a:lnTo>
                <a:lnTo>
                  <a:pt x="15586" y="18892"/>
                </a:lnTo>
                <a:lnTo>
                  <a:pt x="15613" y="18921"/>
                </a:lnTo>
                <a:lnTo>
                  <a:pt x="15698" y="18842"/>
                </a:lnTo>
                <a:close/>
                <a:moveTo>
                  <a:pt x="15840" y="18712"/>
                </a:moveTo>
                <a:lnTo>
                  <a:pt x="15814" y="18683"/>
                </a:lnTo>
                <a:lnTo>
                  <a:pt x="15728" y="18762"/>
                </a:lnTo>
                <a:lnTo>
                  <a:pt x="15755" y="18790"/>
                </a:lnTo>
                <a:lnTo>
                  <a:pt x="15840" y="18712"/>
                </a:lnTo>
                <a:close/>
                <a:moveTo>
                  <a:pt x="14989" y="19495"/>
                </a:moveTo>
                <a:lnTo>
                  <a:pt x="14963" y="19467"/>
                </a:lnTo>
                <a:lnTo>
                  <a:pt x="14878" y="19545"/>
                </a:lnTo>
                <a:lnTo>
                  <a:pt x="14904" y="19574"/>
                </a:lnTo>
                <a:lnTo>
                  <a:pt x="14989" y="19495"/>
                </a:lnTo>
                <a:close/>
                <a:moveTo>
                  <a:pt x="14563" y="19887"/>
                </a:moveTo>
                <a:lnTo>
                  <a:pt x="14537" y="19858"/>
                </a:lnTo>
                <a:lnTo>
                  <a:pt x="14452" y="19937"/>
                </a:lnTo>
                <a:lnTo>
                  <a:pt x="14478" y="19965"/>
                </a:lnTo>
                <a:lnTo>
                  <a:pt x="14563" y="19887"/>
                </a:lnTo>
                <a:close/>
                <a:moveTo>
                  <a:pt x="14421" y="20018"/>
                </a:moveTo>
                <a:lnTo>
                  <a:pt x="14395" y="19989"/>
                </a:lnTo>
                <a:lnTo>
                  <a:pt x="14310" y="20067"/>
                </a:lnTo>
                <a:lnTo>
                  <a:pt x="14336" y="20096"/>
                </a:lnTo>
                <a:lnTo>
                  <a:pt x="14421" y="20018"/>
                </a:lnTo>
                <a:close/>
                <a:moveTo>
                  <a:pt x="14279" y="20148"/>
                </a:moveTo>
                <a:lnTo>
                  <a:pt x="14253" y="20120"/>
                </a:lnTo>
                <a:lnTo>
                  <a:pt x="14168" y="20198"/>
                </a:lnTo>
                <a:lnTo>
                  <a:pt x="14194" y="20227"/>
                </a:lnTo>
                <a:lnTo>
                  <a:pt x="14279" y="20148"/>
                </a:lnTo>
                <a:close/>
                <a:moveTo>
                  <a:pt x="14705" y="19756"/>
                </a:moveTo>
                <a:lnTo>
                  <a:pt x="14679" y="19728"/>
                </a:lnTo>
                <a:lnTo>
                  <a:pt x="14594" y="19806"/>
                </a:lnTo>
                <a:lnTo>
                  <a:pt x="14620" y="19835"/>
                </a:lnTo>
                <a:lnTo>
                  <a:pt x="14705" y="19756"/>
                </a:lnTo>
                <a:close/>
                <a:moveTo>
                  <a:pt x="14847" y="19626"/>
                </a:moveTo>
                <a:lnTo>
                  <a:pt x="14821" y="19597"/>
                </a:lnTo>
                <a:lnTo>
                  <a:pt x="14736" y="19676"/>
                </a:lnTo>
                <a:lnTo>
                  <a:pt x="14762" y="19704"/>
                </a:lnTo>
                <a:lnTo>
                  <a:pt x="14847" y="19626"/>
                </a:lnTo>
                <a:close/>
                <a:moveTo>
                  <a:pt x="16834" y="17798"/>
                </a:moveTo>
                <a:lnTo>
                  <a:pt x="16807" y="17769"/>
                </a:lnTo>
                <a:lnTo>
                  <a:pt x="16722" y="17848"/>
                </a:lnTo>
                <a:lnTo>
                  <a:pt x="16748" y="17876"/>
                </a:lnTo>
                <a:lnTo>
                  <a:pt x="16834" y="17798"/>
                </a:lnTo>
                <a:close/>
                <a:moveTo>
                  <a:pt x="16976" y="17667"/>
                </a:moveTo>
                <a:lnTo>
                  <a:pt x="16949" y="17639"/>
                </a:lnTo>
                <a:lnTo>
                  <a:pt x="16864" y="17717"/>
                </a:lnTo>
                <a:lnTo>
                  <a:pt x="16890" y="17746"/>
                </a:lnTo>
                <a:lnTo>
                  <a:pt x="16976" y="17667"/>
                </a:lnTo>
                <a:close/>
                <a:moveTo>
                  <a:pt x="17118" y="17537"/>
                </a:moveTo>
                <a:lnTo>
                  <a:pt x="17091" y="17508"/>
                </a:lnTo>
                <a:lnTo>
                  <a:pt x="17006" y="17587"/>
                </a:lnTo>
                <a:lnTo>
                  <a:pt x="17032" y="17615"/>
                </a:lnTo>
                <a:lnTo>
                  <a:pt x="17118" y="17537"/>
                </a:lnTo>
                <a:close/>
                <a:moveTo>
                  <a:pt x="17260" y="17406"/>
                </a:moveTo>
                <a:lnTo>
                  <a:pt x="17233" y="17378"/>
                </a:lnTo>
                <a:lnTo>
                  <a:pt x="17148" y="17456"/>
                </a:lnTo>
                <a:lnTo>
                  <a:pt x="17174" y="17485"/>
                </a:lnTo>
                <a:lnTo>
                  <a:pt x="17260" y="17406"/>
                </a:lnTo>
                <a:close/>
                <a:moveTo>
                  <a:pt x="17402" y="17276"/>
                </a:moveTo>
                <a:lnTo>
                  <a:pt x="17375" y="17247"/>
                </a:lnTo>
                <a:lnTo>
                  <a:pt x="17290" y="17326"/>
                </a:lnTo>
                <a:lnTo>
                  <a:pt x="17316" y="17354"/>
                </a:lnTo>
                <a:lnTo>
                  <a:pt x="17402" y="17276"/>
                </a:lnTo>
                <a:close/>
                <a:moveTo>
                  <a:pt x="16692" y="17929"/>
                </a:moveTo>
                <a:lnTo>
                  <a:pt x="16665" y="17900"/>
                </a:lnTo>
                <a:lnTo>
                  <a:pt x="16580" y="17978"/>
                </a:lnTo>
                <a:lnTo>
                  <a:pt x="16606" y="18007"/>
                </a:lnTo>
                <a:lnTo>
                  <a:pt x="16692" y="17929"/>
                </a:lnTo>
                <a:close/>
                <a:moveTo>
                  <a:pt x="16266" y="18320"/>
                </a:moveTo>
                <a:lnTo>
                  <a:pt x="16239" y="18292"/>
                </a:lnTo>
                <a:lnTo>
                  <a:pt x="16154" y="18370"/>
                </a:lnTo>
                <a:lnTo>
                  <a:pt x="16180" y="18399"/>
                </a:lnTo>
                <a:lnTo>
                  <a:pt x="16266" y="18320"/>
                </a:lnTo>
                <a:close/>
                <a:moveTo>
                  <a:pt x="16124" y="18451"/>
                </a:moveTo>
                <a:lnTo>
                  <a:pt x="16098" y="18422"/>
                </a:lnTo>
                <a:lnTo>
                  <a:pt x="16012" y="18501"/>
                </a:lnTo>
                <a:lnTo>
                  <a:pt x="16039" y="18529"/>
                </a:lnTo>
                <a:lnTo>
                  <a:pt x="16124" y="18451"/>
                </a:lnTo>
                <a:close/>
                <a:moveTo>
                  <a:pt x="16408" y="18190"/>
                </a:moveTo>
                <a:lnTo>
                  <a:pt x="16381" y="18161"/>
                </a:lnTo>
                <a:lnTo>
                  <a:pt x="16296" y="18240"/>
                </a:lnTo>
                <a:lnTo>
                  <a:pt x="16322" y="18268"/>
                </a:lnTo>
                <a:lnTo>
                  <a:pt x="16408" y="18190"/>
                </a:lnTo>
                <a:close/>
                <a:moveTo>
                  <a:pt x="17685" y="17015"/>
                </a:moveTo>
                <a:lnTo>
                  <a:pt x="17659" y="16986"/>
                </a:lnTo>
                <a:lnTo>
                  <a:pt x="17574" y="17064"/>
                </a:lnTo>
                <a:lnTo>
                  <a:pt x="17600" y="17093"/>
                </a:lnTo>
                <a:lnTo>
                  <a:pt x="17685" y="17015"/>
                </a:lnTo>
                <a:close/>
                <a:moveTo>
                  <a:pt x="15982" y="18581"/>
                </a:moveTo>
                <a:lnTo>
                  <a:pt x="15956" y="18553"/>
                </a:lnTo>
                <a:lnTo>
                  <a:pt x="15870" y="18631"/>
                </a:lnTo>
                <a:lnTo>
                  <a:pt x="15897" y="18660"/>
                </a:lnTo>
                <a:lnTo>
                  <a:pt x="15982" y="18581"/>
                </a:lnTo>
                <a:close/>
                <a:moveTo>
                  <a:pt x="16550" y="18059"/>
                </a:moveTo>
                <a:lnTo>
                  <a:pt x="16523" y="18031"/>
                </a:lnTo>
                <a:lnTo>
                  <a:pt x="16438" y="18109"/>
                </a:lnTo>
                <a:lnTo>
                  <a:pt x="16464" y="18137"/>
                </a:lnTo>
                <a:lnTo>
                  <a:pt x="16550" y="18059"/>
                </a:lnTo>
                <a:close/>
                <a:moveTo>
                  <a:pt x="11839" y="22339"/>
                </a:moveTo>
                <a:lnTo>
                  <a:pt x="11754" y="22418"/>
                </a:lnTo>
                <a:lnTo>
                  <a:pt x="11780" y="22446"/>
                </a:lnTo>
                <a:lnTo>
                  <a:pt x="11866" y="22368"/>
                </a:lnTo>
                <a:lnTo>
                  <a:pt x="11839" y="22339"/>
                </a:lnTo>
                <a:close/>
                <a:moveTo>
                  <a:pt x="11044" y="23070"/>
                </a:moveTo>
                <a:lnTo>
                  <a:pt x="11071" y="23099"/>
                </a:lnTo>
                <a:lnTo>
                  <a:pt x="11156" y="23021"/>
                </a:lnTo>
                <a:lnTo>
                  <a:pt x="11130" y="22992"/>
                </a:lnTo>
                <a:lnTo>
                  <a:pt x="11044" y="23070"/>
                </a:lnTo>
                <a:close/>
                <a:moveTo>
                  <a:pt x="12407" y="21817"/>
                </a:moveTo>
                <a:lnTo>
                  <a:pt x="12322" y="21895"/>
                </a:lnTo>
                <a:lnTo>
                  <a:pt x="12348" y="21924"/>
                </a:lnTo>
                <a:lnTo>
                  <a:pt x="12434" y="21846"/>
                </a:lnTo>
                <a:lnTo>
                  <a:pt x="12407" y="21817"/>
                </a:lnTo>
                <a:close/>
                <a:moveTo>
                  <a:pt x="11440" y="22759"/>
                </a:moveTo>
                <a:lnTo>
                  <a:pt x="11413" y="22731"/>
                </a:lnTo>
                <a:lnTo>
                  <a:pt x="11328" y="22809"/>
                </a:lnTo>
                <a:lnTo>
                  <a:pt x="11354" y="22838"/>
                </a:lnTo>
                <a:lnTo>
                  <a:pt x="11440" y="22759"/>
                </a:lnTo>
                <a:close/>
                <a:moveTo>
                  <a:pt x="12008" y="22237"/>
                </a:moveTo>
                <a:lnTo>
                  <a:pt x="11981" y="22209"/>
                </a:lnTo>
                <a:lnTo>
                  <a:pt x="11896" y="22287"/>
                </a:lnTo>
                <a:lnTo>
                  <a:pt x="11922" y="22316"/>
                </a:lnTo>
                <a:lnTo>
                  <a:pt x="12008" y="22237"/>
                </a:lnTo>
                <a:close/>
                <a:moveTo>
                  <a:pt x="11582" y="22629"/>
                </a:moveTo>
                <a:lnTo>
                  <a:pt x="11555" y="22600"/>
                </a:lnTo>
                <a:lnTo>
                  <a:pt x="11470" y="22679"/>
                </a:lnTo>
                <a:lnTo>
                  <a:pt x="11496" y="22707"/>
                </a:lnTo>
                <a:lnTo>
                  <a:pt x="11582" y="22629"/>
                </a:lnTo>
                <a:close/>
                <a:moveTo>
                  <a:pt x="10902" y="23201"/>
                </a:moveTo>
                <a:lnTo>
                  <a:pt x="10929" y="23230"/>
                </a:lnTo>
                <a:lnTo>
                  <a:pt x="11014" y="23151"/>
                </a:lnTo>
                <a:lnTo>
                  <a:pt x="10988" y="23123"/>
                </a:lnTo>
                <a:lnTo>
                  <a:pt x="10902" y="23201"/>
                </a:lnTo>
                <a:close/>
                <a:moveTo>
                  <a:pt x="12265" y="21947"/>
                </a:moveTo>
                <a:lnTo>
                  <a:pt x="12180" y="22026"/>
                </a:lnTo>
                <a:lnTo>
                  <a:pt x="12206" y="22054"/>
                </a:lnTo>
                <a:lnTo>
                  <a:pt x="12292" y="21976"/>
                </a:lnTo>
                <a:lnTo>
                  <a:pt x="12265" y="21947"/>
                </a:lnTo>
                <a:close/>
                <a:moveTo>
                  <a:pt x="11272" y="22861"/>
                </a:moveTo>
                <a:lnTo>
                  <a:pt x="11186" y="22940"/>
                </a:lnTo>
                <a:lnTo>
                  <a:pt x="11213" y="22968"/>
                </a:lnTo>
                <a:lnTo>
                  <a:pt x="11298" y="22890"/>
                </a:lnTo>
                <a:lnTo>
                  <a:pt x="11272" y="22861"/>
                </a:lnTo>
                <a:close/>
                <a:moveTo>
                  <a:pt x="11697" y="22470"/>
                </a:moveTo>
                <a:lnTo>
                  <a:pt x="11612" y="22548"/>
                </a:lnTo>
                <a:lnTo>
                  <a:pt x="11638" y="22577"/>
                </a:lnTo>
                <a:lnTo>
                  <a:pt x="11724" y="22498"/>
                </a:lnTo>
                <a:lnTo>
                  <a:pt x="11697" y="22470"/>
                </a:lnTo>
                <a:close/>
                <a:moveTo>
                  <a:pt x="12691" y="21556"/>
                </a:moveTo>
                <a:lnTo>
                  <a:pt x="12606" y="21634"/>
                </a:lnTo>
                <a:lnTo>
                  <a:pt x="12632" y="21663"/>
                </a:lnTo>
                <a:lnTo>
                  <a:pt x="12718" y="21584"/>
                </a:lnTo>
                <a:lnTo>
                  <a:pt x="12691" y="21556"/>
                </a:lnTo>
                <a:close/>
                <a:moveTo>
                  <a:pt x="12123" y="22078"/>
                </a:moveTo>
                <a:lnTo>
                  <a:pt x="12038" y="22156"/>
                </a:lnTo>
                <a:lnTo>
                  <a:pt x="12064" y="22185"/>
                </a:lnTo>
                <a:lnTo>
                  <a:pt x="12150" y="22107"/>
                </a:lnTo>
                <a:lnTo>
                  <a:pt x="12123" y="22078"/>
                </a:lnTo>
                <a:close/>
                <a:moveTo>
                  <a:pt x="13259" y="21034"/>
                </a:moveTo>
                <a:lnTo>
                  <a:pt x="13174" y="21112"/>
                </a:lnTo>
                <a:lnTo>
                  <a:pt x="13200" y="21141"/>
                </a:lnTo>
                <a:lnTo>
                  <a:pt x="13285" y="21062"/>
                </a:lnTo>
                <a:lnTo>
                  <a:pt x="13259" y="21034"/>
                </a:lnTo>
                <a:close/>
                <a:moveTo>
                  <a:pt x="13995" y="20409"/>
                </a:moveTo>
                <a:lnTo>
                  <a:pt x="13969" y="20381"/>
                </a:lnTo>
                <a:lnTo>
                  <a:pt x="13884" y="20459"/>
                </a:lnTo>
                <a:lnTo>
                  <a:pt x="13910" y="20488"/>
                </a:lnTo>
                <a:lnTo>
                  <a:pt x="13995" y="20409"/>
                </a:lnTo>
                <a:close/>
                <a:moveTo>
                  <a:pt x="13685" y="20642"/>
                </a:moveTo>
                <a:lnTo>
                  <a:pt x="13600" y="20720"/>
                </a:lnTo>
                <a:lnTo>
                  <a:pt x="13626" y="20749"/>
                </a:lnTo>
                <a:lnTo>
                  <a:pt x="13711" y="20670"/>
                </a:lnTo>
                <a:lnTo>
                  <a:pt x="13685" y="20642"/>
                </a:lnTo>
                <a:close/>
                <a:moveTo>
                  <a:pt x="13543" y="20772"/>
                </a:moveTo>
                <a:lnTo>
                  <a:pt x="13458" y="20851"/>
                </a:lnTo>
                <a:lnTo>
                  <a:pt x="13484" y="20879"/>
                </a:lnTo>
                <a:lnTo>
                  <a:pt x="13569" y="20801"/>
                </a:lnTo>
                <a:lnTo>
                  <a:pt x="13543" y="20772"/>
                </a:lnTo>
                <a:close/>
                <a:moveTo>
                  <a:pt x="13427" y="20932"/>
                </a:moveTo>
                <a:lnTo>
                  <a:pt x="13401" y="20903"/>
                </a:lnTo>
                <a:lnTo>
                  <a:pt x="13316" y="20981"/>
                </a:lnTo>
                <a:lnTo>
                  <a:pt x="13342" y="21010"/>
                </a:lnTo>
                <a:lnTo>
                  <a:pt x="13427" y="20932"/>
                </a:lnTo>
                <a:close/>
                <a:moveTo>
                  <a:pt x="12576" y="21715"/>
                </a:moveTo>
                <a:lnTo>
                  <a:pt x="12549" y="21686"/>
                </a:lnTo>
                <a:lnTo>
                  <a:pt x="12464" y="21765"/>
                </a:lnTo>
                <a:lnTo>
                  <a:pt x="12490" y="21793"/>
                </a:lnTo>
                <a:lnTo>
                  <a:pt x="12576" y="21715"/>
                </a:lnTo>
                <a:close/>
                <a:moveTo>
                  <a:pt x="13143" y="21193"/>
                </a:moveTo>
                <a:lnTo>
                  <a:pt x="13117" y="21164"/>
                </a:lnTo>
                <a:lnTo>
                  <a:pt x="13032" y="21243"/>
                </a:lnTo>
                <a:lnTo>
                  <a:pt x="13058" y="21271"/>
                </a:lnTo>
                <a:lnTo>
                  <a:pt x="13143" y="21193"/>
                </a:lnTo>
                <a:close/>
                <a:moveTo>
                  <a:pt x="12975" y="21295"/>
                </a:moveTo>
                <a:lnTo>
                  <a:pt x="12890" y="21373"/>
                </a:lnTo>
                <a:lnTo>
                  <a:pt x="12916" y="21402"/>
                </a:lnTo>
                <a:lnTo>
                  <a:pt x="13001" y="21323"/>
                </a:lnTo>
                <a:lnTo>
                  <a:pt x="12975" y="21295"/>
                </a:lnTo>
                <a:close/>
                <a:moveTo>
                  <a:pt x="14137" y="20279"/>
                </a:moveTo>
                <a:lnTo>
                  <a:pt x="14111" y="20250"/>
                </a:lnTo>
                <a:lnTo>
                  <a:pt x="14026" y="20329"/>
                </a:lnTo>
                <a:lnTo>
                  <a:pt x="14052" y="20357"/>
                </a:lnTo>
                <a:lnTo>
                  <a:pt x="14137" y="20279"/>
                </a:lnTo>
                <a:close/>
                <a:moveTo>
                  <a:pt x="12833" y="21425"/>
                </a:moveTo>
                <a:lnTo>
                  <a:pt x="12748" y="21504"/>
                </a:lnTo>
                <a:lnTo>
                  <a:pt x="12774" y="21532"/>
                </a:lnTo>
                <a:lnTo>
                  <a:pt x="12859" y="21454"/>
                </a:lnTo>
                <a:lnTo>
                  <a:pt x="12833" y="21425"/>
                </a:lnTo>
                <a:close/>
                <a:moveTo>
                  <a:pt x="17543" y="17145"/>
                </a:moveTo>
                <a:lnTo>
                  <a:pt x="17517" y="17117"/>
                </a:lnTo>
                <a:lnTo>
                  <a:pt x="17432" y="17195"/>
                </a:lnTo>
                <a:lnTo>
                  <a:pt x="17458" y="17224"/>
                </a:lnTo>
                <a:lnTo>
                  <a:pt x="17543" y="17145"/>
                </a:lnTo>
                <a:close/>
                <a:moveTo>
                  <a:pt x="18253" y="16492"/>
                </a:moveTo>
                <a:lnTo>
                  <a:pt x="18227" y="16464"/>
                </a:lnTo>
                <a:lnTo>
                  <a:pt x="18142" y="16542"/>
                </a:lnTo>
                <a:lnTo>
                  <a:pt x="18168" y="16571"/>
                </a:lnTo>
                <a:lnTo>
                  <a:pt x="18253" y="16492"/>
                </a:lnTo>
                <a:close/>
                <a:moveTo>
                  <a:pt x="18821" y="15970"/>
                </a:moveTo>
                <a:lnTo>
                  <a:pt x="18795" y="15941"/>
                </a:lnTo>
                <a:lnTo>
                  <a:pt x="18710" y="16020"/>
                </a:lnTo>
                <a:lnTo>
                  <a:pt x="18736" y="16048"/>
                </a:lnTo>
                <a:lnTo>
                  <a:pt x="18821" y="15970"/>
                </a:lnTo>
                <a:close/>
                <a:moveTo>
                  <a:pt x="18111" y="16623"/>
                </a:moveTo>
                <a:lnTo>
                  <a:pt x="18085" y="16594"/>
                </a:lnTo>
                <a:lnTo>
                  <a:pt x="18000" y="16673"/>
                </a:lnTo>
                <a:lnTo>
                  <a:pt x="18026" y="16701"/>
                </a:lnTo>
                <a:lnTo>
                  <a:pt x="18111" y="16623"/>
                </a:lnTo>
                <a:close/>
                <a:moveTo>
                  <a:pt x="18395" y="16362"/>
                </a:moveTo>
                <a:lnTo>
                  <a:pt x="18369" y="16333"/>
                </a:lnTo>
                <a:lnTo>
                  <a:pt x="18284" y="16412"/>
                </a:lnTo>
                <a:lnTo>
                  <a:pt x="18310" y="16440"/>
                </a:lnTo>
                <a:lnTo>
                  <a:pt x="18395" y="16362"/>
                </a:lnTo>
                <a:close/>
                <a:moveTo>
                  <a:pt x="17827" y="16884"/>
                </a:moveTo>
                <a:lnTo>
                  <a:pt x="17801" y="16855"/>
                </a:lnTo>
                <a:lnTo>
                  <a:pt x="17716" y="16934"/>
                </a:lnTo>
                <a:lnTo>
                  <a:pt x="17742" y="16962"/>
                </a:lnTo>
                <a:lnTo>
                  <a:pt x="17827" y="16884"/>
                </a:lnTo>
                <a:close/>
                <a:moveTo>
                  <a:pt x="18537" y="16231"/>
                </a:moveTo>
                <a:lnTo>
                  <a:pt x="18511" y="16203"/>
                </a:lnTo>
                <a:lnTo>
                  <a:pt x="18426" y="16281"/>
                </a:lnTo>
                <a:lnTo>
                  <a:pt x="18452" y="16310"/>
                </a:lnTo>
                <a:lnTo>
                  <a:pt x="18537" y="16231"/>
                </a:lnTo>
                <a:close/>
                <a:moveTo>
                  <a:pt x="18963" y="15839"/>
                </a:moveTo>
                <a:lnTo>
                  <a:pt x="18937" y="15811"/>
                </a:lnTo>
                <a:lnTo>
                  <a:pt x="18852" y="15889"/>
                </a:lnTo>
                <a:lnTo>
                  <a:pt x="18878" y="15918"/>
                </a:lnTo>
                <a:lnTo>
                  <a:pt x="18963" y="15839"/>
                </a:lnTo>
                <a:close/>
                <a:moveTo>
                  <a:pt x="18679" y="16101"/>
                </a:moveTo>
                <a:lnTo>
                  <a:pt x="18653" y="16072"/>
                </a:lnTo>
                <a:lnTo>
                  <a:pt x="18568" y="16150"/>
                </a:lnTo>
                <a:lnTo>
                  <a:pt x="18594" y="16179"/>
                </a:lnTo>
                <a:lnTo>
                  <a:pt x="18679" y="16101"/>
                </a:lnTo>
                <a:close/>
                <a:moveTo>
                  <a:pt x="17969" y="16753"/>
                </a:moveTo>
                <a:lnTo>
                  <a:pt x="17943" y="16725"/>
                </a:lnTo>
                <a:lnTo>
                  <a:pt x="17858" y="16803"/>
                </a:lnTo>
                <a:lnTo>
                  <a:pt x="17884" y="16832"/>
                </a:lnTo>
                <a:lnTo>
                  <a:pt x="17969" y="16753"/>
                </a:lnTo>
                <a:close/>
                <a:moveTo>
                  <a:pt x="12422" y="26865"/>
                </a:moveTo>
                <a:lnTo>
                  <a:pt x="12476" y="26967"/>
                </a:lnTo>
                <a:lnTo>
                  <a:pt x="12510" y="26949"/>
                </a:lnTo>
                <a:lnTo>
                  <a:pt x="12456" y="26847"/>
                </a:lnTo>
                <a:lnTo>
                  <a:pt x="12422" y="26865"/>
                </a:lnTo>
                <a:close/>
                <a:moveTo>
                  <a:pt x="12964" y="27884"/>
                </a:moveTo>
                <a:lnTo>
                  <a:pt x="13018" y="27986"/>
                </a:lnTo>
                <a:lnTo>
                  <a:pt x="13053" y="27967"/>
                </a:lnTo>
                <a:lnTo>
                  <a:pt x="12998" y="27865"/>
                </a:lnTo>
                <a:lnTo>
                  <a:pt x="12964" y="27884"/>
                </a:lnTo>
                <a:close/>
                <a:moveTo>
                  <a:pt x="13054" y="28053"/>
                </a:moveTo>
                <a:lnTo>
                  <a:pt x="13109" y="28155"/>
                </a:lnTo>
                <a:lnTo>
                  <a:pt x="13143" y="28137"/>
                </a:lnTo>
                <a:lnTo>
                  <a:pt x="13089" y="28035"/>
                </a:lnTo>
                <a:lnTo>
                  <a:pt x="13054" y="28053"/>
                </a:lnTo>
                <a:close/>
                <a:moveTo>
                  <a:pt x="12783" y="27544"/>
                </a:moveTo>
                <a:lnTo>
                  <a:pt x="12838" y="27646"/>
                </a:lnTo>
                <a:lnTo>
                  <a:pt x="12872" y="27628"/>
                </a:lnTo>
                <a:lnTo>
                  <a:pt x="12818" y="27526"/>
                </a:lnTo>
                <a:lnTo>
                  <a:pt x="12783" y="27544"/>
                </a:lnTo>
                <a:close/>
                <a:moveTo>
                  <a:pt x="13145" y="28223"/>
                </a:moveTo>
                <a:lnTo>
                  <a:pt x="13199" y="28325"/>
                </a:lnTo>
                <a:lnTo>
                  <a:pt x="13233" y="28307"/>
                </a:lnTo>
                <a:lnTo>
                  <a:pt x="13179" y="28205"/>
                </a:lnTo>
                <a:lnTo>
                  <a:pt x="13145" y="28223"/>
                </a:lnTo>
                <a:close/>
                <a:moveTo>
                  <a:pt x="12512" y="27035"/>
                </a:moveTo>
                <a:lnTo>
                  <a:pt x="12567" y="27137"/>
                </a:lnTo>
                <a:lnTo>
                  <a:pt x="12601" y="27119"/>
                </a:lnTo>
                <a:lnTo>
                  <a:pt x="12546" y="27017"/>
                </a:lnTo>
                <a:lnTo>
                  <a:pt x="12512" y="27035"/>
                </a:lnTo>
                <a:close/>
                <a:moveTo>
                  <a:pt x="12693" y="27375"/>
                </a:moveTo>
                <a:lnTo>
                  <a:pt x="12747" y="27477"/>
                </a:lnTo>
                <a:lnTo>
                  <a:pt x="12782" y="27458"/>
                </a:lnTo>
                <a:lnTo>
                  <a:pt x="12727" y="27356"/>
                </a:lnTo>
                <a:lnTo>
                  <a:pt x="12693" y="27375"/>
                </a:lnTo>
                <a:close/>
                <a:moveTo>
                  <a:pt x="12603" y="27205"/>
                </a:moveTo>
                <a:lnTo>
                  <a:pt x="12657" y="27307"/>
                </a:lnTo>
                <a:lnTo>
                  <a:pt x="12691" y="27289"/>
                </a:lnTo>
                <a:lnTo>
                  <a:pt x="12637" y="27187"/>
                </a:lnTo>
                <a:lnTo>
                  <a:pt x="12603" y="27205"/>
                </a:lnTo>
                <a:close/>
                <a:moveTo>
                  <a:pt x="12874" y="27714"/>
                </a:moveTo>
                <a:lnTo>
                  <a:pt x="12928" y="27816"/>
                </a:lnTo>
                <a:lnTo>
                  <a:pt x="12962" y="27798"/>
                </a:lnTo>
                <a:lnTo>
                  <a:pt x="12908" y="27696"/>
                </a:lnTo>
                <a:lnTo>
                  <a:pt x="12874" y="27714"/>
                </a:lnTo>
                <a:close/>
                <a:moveTo>
                  <a:pt x="13777" y="29411"/>
                </a:moveTo>
                <a:lnTo>
                  <a:pt x="13832" y="29513"/>
                </a:lnTo>
                <a:lnTo>
                  <a:pt x="13866" y="29495"/>
                </a:lnTo>
                <a:lnTo>
                  <a:pt x="13812" y="29393"/>
                </a:lnTo>
                <a:lnTo>
                  <a:pt x="13777" y="29411"/>
                </a:lnTo>
                <a:close/>
                <a:moveTo>
                  <a:pt x="13235" y="28393"/>
                </a:moveTo>
                <a:lnTo>
                  <a:pt x="13289" y="28495"/>
                </a:lnTo>
                <a:lnTo>
                  <a:pt x="13324" y="28477"/>
                </a:lnTo>
                <a:lnTo>
                  <a:pt x="13269" y="28375"/>
                </a:lnTo>
                <a:lnTo>
                  <a:pt x="13235" y="28393"/>
                </a:lnTo>
                <a:close/>
                <a:moveTo>
                  <a:pt x="13326" y="28563"/>
                </a:moveTo>
                <a:lnTo>
                  <a:pt x="13380" y="28665"/>
                </a:lnTo>
                <a:lnTo>
                  <a:pt x="13414" y="28646"/>
                </a:lnTo>
                <a:lnTo>
                  <a:pt x="13360" y="28544"/>
                </a:lnTo>
                <a:lnTo>
                  <a:pt x="13326" y="28563"/>
                </a:lnTo>
                <a:close/>
                <a:moveTo>
                  <a:pt x="13597" y="29072"/>
                </a:moveTo>
                <a:lnTo>
                  <a:pt x="13651" y="29174"/>
                </a:lnTo>
                <a:lnTo>
                  <a:pt x="13685" y="29156"/>
                </a:lnTo>
                <a:lnTo>
                  <a:pt x="13631" y="29054"/>
                </a:lnTo>
                <a:lnTo>
                  <a:pt x="13597" y="29072"/>
                </a:lnTo>
                <a:close/>
                <a:moveTo>
                  <a:pt x="13416" y="28732"/>
                </a:moveTo>
                <a:lnTo>
                  <a:pt x="13470" y="28834"/>
                </a:lnTo>
                <a:lnTo>
                  <a:pt x="13505" y="28816"/>
                </a:lnTo>
                <a:lnTo>
                  <a:pt x="13450" y="28714"/>
                </a:lnTo>
                <a:lnTo>
                  <a:pt x="13416" y="28732"/>
                </a:lnTo>
                <a:close/>
                <a:moveTo>
                  <a:pt x="13506" y="28902"/>
                </a:moveTo>
                <a:lnTo>
                  <a:pt x="13561" y="29004"/>
                </a:lnTo>
                <a:lnTo>
                  <a:pt x="13595" y="28986"/>
                </a:lnTo>
                <a:lnTo>
                  <a:pt x="13541" y="28884"/>
                </a:lnTo>
                <a:lnTo>
                  <a:pt x="13506" y="28902"/>
                </a:lnTo>
                <a:close/>
                <a:moveTo>
                  <a:pt x="13687" y="29241"/>
                </a:moveTo>
                <a:lnTo>
                  <a:pt x="13741" y="29343"/>
                </a:lnTo>
                <a:lnTo>
                  <a:pt x="13776" y="29325"/>
                </a:lnTo>
                <a:lnTo>
                  <a:pt x="13721" y="29223"/>
                </a:lnTo>
                <a:lnTo>
                  <a:pt x="13687" y="29241"/>
                </a:lnTo>
                <a:close/>
                <a:moveTo>
                  <a:pt x="10795" y="23810"/>
                </a:moveTo>
                <a:lnTo>
                  <a:pt x="10849" y="23912"/>
                </a:lnTo>
                <a:lnTo>
                  <a:pt x="10884" y="23894"/>
                </a:lnTo>
                <a:lnTo>
                  <a:pt x="10829" y="23792"/>
                </a:lnTo>
                <a:lnTo>
                  <a:pt x="10795" y="23810"/>
                </a:lnTo>
                <a:close/>
                <a:moveTo>
                  <a:pt x="11247" y="24659"/>
                </a:moveTo>
                <a:lnTo>
                  <a:pt x="11301" y="24761"/>
                </a:lnTo>
                <a:lnTo>
                  <a:pt x="11336" y="24743"/>
                </a:lnTo>
                <a:lnTo>
                  <a:pt x="11281" y="24641"/>
                </a:lnTo>
                <a:lnTo>
                  <a:pt x="11247" y="24659"/>
                </a:lnTo>
                <a:close/>
                <a:moveTo>
                  <a:pt x="11157" y="24489"/>
                </a:moveTo>
                <a:lnTo>
                  <a:pt x="11211" y="24591"/>
                </a:lnTo>
                <a:lnTo>
                  <a:pt x="11245" y="24573"/>
                </a:lnTo>
                <a:lnTo>
                  <a:pt x="11191" y="24471"/>
                </a:lnTo>
                <a:lnTo>
                  <a:pt x="11157" y="24489"/>
                </a:lnTo>
                <a:close/>
                <a:moveTo>
                  <a:pt x="11428" y="24998"/>
                </a:moveTo>
                <a:lnTo>
                  <a:pt x="11482" y="25100"/>
                </a:lnTo>
                <a:lnTo>
                  <a:pt x="11516" y="25082"/>
                </a:lnTo>
                <a:lnTo>
                  <a:pt x="11462" y="24980"/>
                </a:lnTo>
                <a:lnTo>
                  <a:pt x="11428" y="24998"/>
                </a:lnTo>
                <a:close/>
                <a:moveTo>
                  <a:pt x="10886" y="23980"/>
                </a:moveTo>
                <a:lnTo>
                  <a:pt x="10940" y="24082"/>
                </a:lnTo>
                <a:lnTo>
                  <a:pt x="10974" y="24064"/>
                </a:lnTo>
                <a:lnTo>
                  <a:pt x="10920" y="23962"/>
                </a:lnTo>
                <a:lnTo>
                  <a:pt x="10886" y="23980"/>
                </a:lnTo>
                <a:close/>
                <a:moveTo>
                  <a:pt x="11066" y="24320"/>
                </a:moveTo>
                <a:lnTo>
                  <a:pt x="11121" y="24421"/>
                </a:lnTo>
                <a:lnTo>
                  <a:pt x="11155" y="24403"/>
                </a:lnTo>
                <a:lnTo>
                  <a:pt x="11101" y="24301"/>
                </a:lnTo>
                <a:lnTo>
                  <a:pt x="11066" y="24320"/>
                </a:lnTo>
                <a:close/>
                <a:moveTo>
                  <a:pt x="10976" y="24150"/>
                </a:moveTo>
                <a:lnTo>
                  <a:pt x="11030" y="24252"/>
                </a:lnTo>
                <a:lnTo>
                  <a:pt x="11064" y="24233"/>
                </a:lnTo>
                <a:lnTo>
                  <a:pt x="11010" y="24131"/>
                </a:lnTo>
                <a:lnTo>
                  <a:pt x="10976" y="24150"/>
                </a:lnTo>
                <a:close/>
                <a:moveTo>
                  <a:pt x="11609" y="25338"/>
                </a:moveTo>
                <a:lnTo>
                  <a:pt x="11663" y="25440"/>
                </a:lnTo>
                <a:lnTo>
                  <a:pt x="11697" y="25422"/>
                </a:lnTo>
                <a:lnTo>
                  <a:pt x="11643" y="25320"/>
                </a:lnTo>
                <a:lnTo>
                  <a:pt x="11609" y="25338"/>
                </a:lnTo>
                <a:close/>
                <a:moveTo>
                  <a:pt x="11970" y="26017"/>
                </a:moveTo>
                <a:lnTo>
                  <a:pt x="12024" y="26119"/>
                </a:lnTo>
                <a:lnTo>
                  <a:pt x="12059" y="26100"/>
                </a:lnTo>
                <a:lnTo>
                  <a:pt x="12004" y="25998"/>
                </a:lnTo>
                <a:lnTo>
                  <a:pt x="11970" y="26017"/>
                </a:lnTo>
                <a:close/>
                <a:moveTo>
                  <a:pt x="12060" y="26186"/>
                </a:moveTo>
                <a:lnTo>
                  <a:pt x="12115" y="26288"/>
                </a:lnTo>
                <a:lnTo>
                  <a:pt x="12149" y="26270"/>
                </a:lnTo>
                <a:lnTo>
                  <a:pt x="12095" y="26168"/>
                </a:lnTo>
                <a:lnTo>
                  <a:pt x="12060" y="26186"/>
                </a:lnTo>
                <a:close/>
                <a:moveTo>
                  <a:pt x="11518" y="25168"/>
                </a:moveTo>
                <a:lnTo>
                  <a:pt x="11572" y="25270"/>
                </a:lnTo>
                <a:lnTo>
                  <a:pt x="11607" y="25252"/>
                </a:lnTo>
                <a:lnTo>
                  <a:pt x="11552" y="25150"/>
                </a:lnTo>
                <a:lnTo>
                  <a:pt x="11518" y="25168"/>
                </a:lnTo>
                <a:close/>
                <a:moveTo>
                  <a:pt x="12241" y="26526"/>
                </a:moveTo>
                <a:lnTo>
                  <a:pt x="12295" y="26628"/>
                </a:lnTo>
                <a:lnTo>
                  <a:pt x="12330" y="26610"/>
                </a:lnTo>
                <a:lnTo>
                  <a:pt x="12275" y="26508"/>
                </a:lnTo>
                <a:lnTo>
                  <a:pt x="12241" y="26526"/>
                </a:lnTo>
                <a:close/>
                <a:moveTo>
                  <a:pt x="12151" y="26356"/>
                </a:moveTo>
                <a:lnTo>
                  <a:pt x="12205" y="26458"/>
                </a:lnTo>
                <a:lnTo>
                  <a:pt x="12239" y="26440"/>
                </a:lnTo>
                <a:lnTo>
                  <a:pt x="12185" y="26338"/>
                </a:lnTo>
                <a:lnTo>
                  <a:pt x="12151" y="26356"/>
                </a:lnTo>
                <a:close/>
                <a:moveTo>
                  <a:pt x="12331" y="26696"/>
                </a:moveTo>
                <a:lnTo>
                  <a:pt x="12386" y="26798"/>
                </a:lnTo>
                <a:lnTo>
                  <a:pt x="12420" y="26779"/>
                </a:lnTo>
                <a:lnTo>
                  <a:pt x="12366" y="26677"/>
                </a:lnTo>
                <a:lnTo>
                  <a:pt x="12331" y="26696"/>
                </a:lnTo>
                <a:close/>
                <a:moveTo>
                  <a:pt x="11880" y="25847"/>
                </a:moveTo>
                <a:lnTo>
                  <a:pt x="11934" y="25949"/>
                </a:lnTo>
                <a:lnTo>
                  <a:pt x="11968" y="25931"/>
                </a:lnTo>
                <a:lnTo>
                  <a:pt x="11914" y="25829"/>
                </a:lnTo>
                <a:lnTo>
                  <a:pt x="11880" y="25847"/>
                </a:lnTo>
                <a:close/>
                <a:moveTo>
                  <a:pt x="11699" y="25508"/>
                </a:moveTo>
                <a:lnTo>
                  <a:pt x="11753" y="25610"/>
                </a:lnTo>
                <a:lnTo>
                  <a:pt x="11787" y="25591"/>
                </a:lnTo>
                <a:lnTo>
                  <a:pt x="11733" y="25489"/>
                </a:lnTo>
                <a:lnTo>
                  <a:pt x="11699" y="25508"/>
                </a:lnTo>
                <a:close/>
                <a:moveTo>
                  <a:pt x="11789" y="25677"/>
                </a:moveTo>
                <a:lnTo>
                  <a:pt x="11844" y="25779"/>
                </a:lnTo>
                <a:lnTo>
                  <a:pt x="11878" y="25761"/>
                </a:lnTo>
                <a:lnTo>
                  <a:pt x="11823" y="25659"/>
                </a:lnTo>
                <a:lnTo>
                  <a:pt x="11789" y="25677"/>
                </a:lnTo>
                <a:close/>
                <a:moveTo>
                  <a:pt x="11337" y="24829"/>
                </a:moveTo>
                <a:lnTo>
                  <a:pt x="11392" y="24931"/>
                </a:lnTo>
                <a:lnTo>
                  <a:pt x="11426" y="24912"/>
                </a:lnTo>
                <a:lnTo>
                  <a:pt x="11372" y="24810"/>
                </a:lnTo>
                <a:lnTo>
                  <a:pt x="11337" y="24829"/>
                </a:lnTo>
                <a:close/>
                <a:moveTo>
                  <a:pt x="0" y="28411"/>
                </a:moveTo>
                <a:lnTo>
                  <a:pt x="0" y="28421"/>
                </a:lnTo>
                <a:lnTo>
                  <a:pt x="74" y="28506"/>
                </a:lnTo>
                <a:lnTo>
                  <a:pt x="103" y="28480"/>
                </a:lnTo>
                <a:lnTo>
                  <a:pt x="24" y="28390"/>
                </a:lnTo>
                <a:lnTo>
                  <a:pt x="0" y="28411"/>
                </a:lnTo>
                <a:close/>
                <a:moveTo>
                  <a:pt x="127" y="28567"/>
                </a:moveTo>
                <a:lnTo>
                  <a:pt x="207" y="28657"/>
                </a:lnTo>
                <a:lnTo>
                  <a:pt x="236" y="28631"/>
                </a:lnTo>
                <a:lnTo>
                  <a:pt x="157" y="28541"/>
                </a:lnTo>
                <a:lnTo>
                  <a:pt x="127" y="28567"/>
                </a:lnTo>
                <a:close/>
                <a:moveTo>
                  <a:pt x="369" y="28782"/>
                </a:moveTo>
                <a:lnTo>
                  <a:pt x="289" y="28692"/>
                </a:lnTo>
                <a:lnTo>
                  <a:pt x="260" y="28718"/>
                </a:lnTo>
                <a:lnTo>
                  <a:pt x="339" y="28808"/>
                </a:lnTo>
                <a:lnTo>
                  <a:pt x="369" y="28782"/>
                </a:lnTo>
                <a:close/>
                <a:moveTo>
                  <a:pt x="501" y="28934"/>
                </a:moveTo>
                <a:lnTo>
                  <a:pt x="422" y="28844"/>
                </a:lnTo>
                <a:lnTo>
                  <a:pt x="393" y="28869"/>
                </a:lnTo>
                <a:lnTo>
                  <a:pt x="472" y="28959"/>
                </a:lnTo>
                <a:lnTo>
                  <a:pt x="501" y="28934"/>
                </a:lnTo>
                <a:close/>
                <a:moveTo>
                  <a:pt x="2790" y="28030"/>
                </a:moveTo>
                <a:lnTo>
                  <a:pt x="2809" y="28064"/>
                </a:lnTo>
                <a:lnTo>
                  <a:pt x="2910" y="28005"/>
                </a:lnTo>
                <a:lnTo>
                  <a:pt x="2890" y="27971"/>
                </a:lnTo>
                <a:lnTo>
                  <a:pt x="2790" y="28030"/>
                </a:lnTo>
                <a:close/>
                <a:moveTo>
                  <a:pt x="2957" y="27932"/>
                </a:moveTo>
                <a:lnTo>
                  <a:pt x="2977" y="27966"/>
                </a:lnTo>
                <a:lnTo>
                  <a:pt x="3078" y="27907"/>
                </a:lnTo>
                <a:lnTo>
                  <a:pt x="3058" y="27874"/>
                </a:lnTo>
                <a:lnTo>
                  <a:pt x="2957" y="27932"/>
                </a:lnTo>
                <a:close/>
                <a:moveTo>
                  <a:pt x="276" y="29496"/>
                </a:moveTo>
                <a:lnTo>
                  <a:pt x="295" y="29529"/>
                </a:lnTo>
                <a:lnTo>
                  <a:pt x="396" y="29471"/>
                </a:lnTo>
                <a:lnTo>
                  <a:pt x="376" y="29437"/>
                </a:lnTo>
                <a:lnTo>
                  <a:pt x="276" y="29496"/>
                </a:lnTo>
                <a:close/>
                <a:moveTo>
                  <a:pt x="8273" y="24878"/>
                </a:moveTo>
                <a:lnTo>
                  <a:pt x="8254" y="24844"/>
                </a:lnTo>
                <a:lnTo>
                  <a:pt x="8153" y="24903"/>
                </a:lnTo>
                <a:lnTo>
                  <a:pt x="8173" y="24937"/>
                </a:lnTo>
                <a:lnTo>
                  <a:pt x="8273" y="24878"/>
                </a:lnTo>
                <a:close/>
                <a:moveTo>
                  <a:pt x="2455" y="28226"/>
                </a:moveTo>
                <a:lnTo>
                  <a:pt x="2474" y="28259"/>
                </a:lnTo>
                <a:lnTo>
                  <a:pt x="2575" y="28200"/>
                </a:lnTo>
                <a:lnTo>
                  <a:pt x="2555" y="28167"/>
                </a:lnTo>
                <a:lnTo>
                  <a:pt x="2455" y="28226"/>
                </a:lnTo>
                <a:close/>
                <a:moveTo>
                  <a:pt x="2622" y="28128"/>
                </a:moveTo>
                <a:lnTo>
                  <a:pt x="2642" y="28161"/>
                </a:lnTo>
                <a:lnTo>
                  <a:pt x="2742" y="28103"/>
                </a:lnTo>
                <a:lnTo>
                  <a:pt x="2723" y="28069"/>
                </a:lnTo>
                <a:lnTo>
                  <a:pt x="2622" y="28128"/>
                </a:lnTo>
                <a:close/>
                <a:moveTo>
                  <a:pt x="3628" y="27542"/>
                </a:moveTo>
                <a:lnTo>
                  <a:pt x="3647" y="27575"/>
                </a:lnTo>
                <a:lnTo>
                  <a:pt x="3748" y="27516"/>
                </a:lnTo>
                <a:lnTo>
                  <a:pt x="3728" y="27483"/>
                </a:lnTo>
                <a:lnTo>
                  <a:pt x="3628" y="27542"/>
                </a:lnTo>
                <a:close/>
                <a:moveTo>
                  <a:pt x="7837" y="25132"/>
                </a:moveTo>
                <a:lnTo>
                  <a:pt x="7938" y="25073"/>
                </a:lnTo>
                <a:lnTo>
                  <a:pt x="7918" y="25040"/>
                </a:lnTo>
                <a:lnTo>
                  <a:pt x="7818" y="25099"/>
                </a:lnTo>
                <a:lnTo>
                  <a:pt x="7837" y="25132"/>
                </a:lnTo>
                <a:close/>
                <a:moveTo>
                  <a:pt x="3795" y="27444"/>
                </a:moveTo>
                <a:lnTo>
                  <a:pt x="3815" y="27477"/>
                </a:lnTo>
                <a:lnTo>
                  <a:pt x="3916" y="27419"/>
                </a:lnTo>
                <a:lnTo>
                  <a:pt x="3896" y="27385"/>
                </a:lnTo>
                <a:lnTo>
                  <a:pt x="3795" y="27444"/>
                </a:lnTo>
                <a:close/>
                <a:moveTo>
                  <a:pt x="7603" y="25269"/>
                </a:moveTo>
                <a:lnTo>
                  <a:pt x="7583" y="25235"/>
                </a:lnTo>
                <a:lnTo>
                  <a:pt x="7483" y="25294"/>
                </a:lnTo>
                <a:lnTo>
                  <a:pt x="7502" y="25327"/>
                </a:lnTo>
                <a:lnTo>
                  <a:pt x="7603" y="25269"/>
                </a:lnTo>
                <a:close/>
                <a:moveTo>
                  <a:pt x="3963" y="27346"/>
                </a:moveTo>
                <a:lnTo>
                  <a:pt x="3983" y="27380"/>
                </a:lnTo>
                <a:lnTo>
                  <a:pt x="4083" y="27321"/>
                </a:lnTo>
                <a:lnTo>
                  <a:pt x="4064" y="27287"/>
                </a:lnTo>
                <a:lnTo>
                  <a:pt x="3963" y="27346"/>
                </a:lnTo>
                <a:close/>
                <a:moveTo>
                  <a:pt x="7770" y="25171"/>
                </a:moveTo>
                <a:lnTo>
                  <a:pt x="7751" y="25138"/>
                </a:lnTo>
                <a:lnTo>
                  <a:pt x="7650" y="25196"/>
                </a:lnTo>
                <a:lnTo>
                  <a:pt x="7670" y="25230"/>
                </a:lnTo>
                <a:lnTo>
                  <a:pt x="7770" y="25171"/>
                </a:lnTo>
                <a:close/>
                <a:moveTo>
                  <a:pt x="3125" y="27835"/>
                </a:moveTo>
                <a:lnTo>
                  <a:pt x="3145" y="27868"/>
                </a:lnTo>
                <a:lnTo>
                  <a:pt x="3245" y="27810"/>
                </a:lnTo>
                <a:lnTo>
                  <a:pt x="3226" y="27776"/>
                </a:lnTo>
                <a:lnTo>
                  <a:pt x="3125" y="27835"/>
                </a:lnTo>
                <a:close/>
                <a:moveTo>
                  <a:pt x="10284" y="23705"/>
                </a:moveTo>
                <a:lnTo>
                  <a:pt x="10265" y="23672"/>
                </a:lnTo>
                <a:lnTo>
                  <a:pt x="10164" y="23730"/>
                </a:lnTo>
                <a:lnTo>
                  <a:pt x="10184" y="23764"/>
                </a:lnTo>
                <a:lnTo>
                  <a:pt x="10284" y="23705"/>
                </a:lnTo>
                <a:close/>
                <a:moveTo>
                  <a:pt x="3293" y="27737"/>
                </a:moveTo>
                <a:lnTo>
                  <a:pt x="3312" y="27771"/>
                </a:lnTo>
                <a:lnTo>
                  <a:pt x="3413" y="27712"/>
                </a:lnTo>
                <a:lnTo>
                  <a:pt x="3393" y="27678"/>
                </a:lnTo>
                <a:lnTo>
                  <a:pt x="3293" y="27737"/>
                </a:lnTo>
                <a:close/>
                <a:moveTo>
                  <a:pt x="8106" y="24976"/>
                </a:moveTo>
                <a:lnTo>
                  <a:pt x="8086" y="24942"/>
                </a:lnTo>
                <a:lnTo>
                  <a:pt x="7986" y="25001"/>
                </a:lnTo>
                <a:lnTo>
                  <a:pt x="8005" y="25034"/>
                </a:lnTo>
                <a:lnTo>
                  <a:pt x="8106" y="24976"/>
                </a:lnTo>
                <a:close/>
                <a:moveTo>
                  <a:pt x="9849" y="23959"/>
                </a:moveTo>
                <a:lnTo>
                  <a:pt x="9949" y="23901"/>
                </a:lnTo>
                <a:lnTo>
                  <a:pt x="9930" y="23867"/>
                </a:lnTo>
                <a:lnTo>
                  <a:pt x="9829" y="23926"/>
                </a:lnTo>
                <a:lnTo>
                  <a:pt x="9849" y="23959"/>
                </a:lnTo>
                <a:close/>
                <a:moveTo>
                  <a:pt x="9614" y="24096"/>
                </a:moveTo>
                <a:lnTo>
                  <a:pt x="9595" y="24063"/>
                </a:lnTo>
                <a:lnTo>
                  <a:pt x="9494" y="24121"/>
                </a:lnTo>
                <a:lnTo>
                  <a:pt x="9514" y="24155"/>
                </a:lnTo>
                <a:lnTo>
                  <a:pt x="9614" y="24096"/>
                </a:lnTo>
                <a:close/>
                <a:moveTo>
                  <a:pt x="946" y="29105"/>
                </a:moveTo>
                <a:lnTo>
                  <a:pt x="966" y="29139"/>
                </a:lnTo>
                <a:lnTo>
                  <a:pt x="1066" y="29080"/>
                </a:lnTo>
                <a:lnTo>
                  <a:pt x="1047" y="29046"/>
                </a:lnTo>
                <a:lnTo>
                  <a:pt x="946" y="29105"/>
                </a:lnTo>
                <a:close/>
                <a:moveTo>
                  <a:pt x="2287" y="28323"/>
                </a:moveTo>
                <a:lnTo>
                  <a:pt x="2307" y="28357"/>
                </a:lnTo>
                <a:lnTo>
                  <a:pt x="2407" y="28298"/>
                </a:lnTo>
                <a:lnTo>
                  <a:pt x="2388" y="28265"/>
                </a:lnTo>
                <a:lnTo>
                  <a:pt x="2287" y="28323"/>
                </a:lnTo>
                <a:close/>
                <a:moveTo>
                  <a:pt x="4131" y="27248"/>
                </a:moveTo>
                <a:lnTo>
                  <a:pt x="4150" y="27282"/>
                </a:lnTo>
                <a:lnTo>
                  <a:pt x="4251" y="27223"/>
                </a:lnTo>
                <a:lnTo>
                  <a:pt x="4231" y="27190"/>
                </a:lnTo>
                <a:lnTo>
                  <a:pt x="4131" y="27248"/>
                </a:lnTo>
                <a:close/>
                <a:moveTo>
                  <a:pt x="9782" y="23999"/>
                </a:moveTo>
                <a:lnTo>
                  <a:pt x="9762" y="23965"/>
                </a:lnTo>
                <a:lnTo>
                  <a:pt x="9662" y="24024"/>
                </a:lnTo>
                <a:lnTo>
                  <a:pt x="9681" y="24057"/>
                </a:lnTo>
                <a:lnTo>
                  <a:pt x="9782" y="23999"/>
                </a:lnTo>
                <a:close/>
                <a:moveTo>
                  <a:pt x="1114" y="29007"/>
                </a:moveTo>
                <a:lnTo>
                  <a:pt x="1133" y="29041"/>
                </a:lnTo>
                <a:lnTo>
                  <a:pt x="1234" y="28982"/>
                </a:lnTo>
                <a:lnTo>
                  <a:pt x="1214" y="28949"/>
                </a:lnTo>
                <a:lnTo>
                  <a:pt x="1114" y="29007"/>
                </a:lnTo>
                <a:close/>
                <a:moveTo>
                  <a:pt x="9446" y="24194"/>
                </a:moveTo>
                <a:lnTo>
                  <a:pt x="9427" y="24160"/>
                </a:lnTo>
                <a:lnTo>
                  <a:pt x="9326" y="24219"/>
                </a:lnTo>
                <a:lnTo>
                  <a:pt x="9346" y="24253"/>
                </a:lnTo>
                <a:lnTo>
                  <a:pt x="9446" y="24194"/>
                </a:lnTo>
                <a:close/>
                <a:moveTo>
                  <a:pt x="1784" y="28616"/>
                </a:moveTo>
                <a:lnTo>
                  <a:pt x="1804" y="28650"/>
                </a:lnTo>
                <a:lnTo>
                  <a:pt x="1904" y="28591"/>
                </a:lnTo>
                <a:lnTo>
                  <a:pt x="1885" y="28558"/>
                </a:lnTo>
                <a:lnTo>
                  <a:pt x="1784" y="28616"/>
                </a:lnTo>
                <a:close/>
                <a:moveTo>
                  <a:pt x="1952" y="28519"/>
                </a:moveTo>
                <a:lnTo>
                  <a:pt x="1971" y="28552"/>
                </a:lnTo>
                <a:lnTo>
                  <a:pt x="2072" y="28494"/>
                </a:lnTo>
                <a:lnTo>
                  <a:pt x="2052" y="28460"/>
                </a:lnTo>
                <a:lnTo>
                  <a:pt x="1952" y="28519"/>
                </a:lnTo>
                <a:close/>
                <a:moveTo>
                  <a:pt x="8508" y="24741"/>
                </a:moveTo>
                <a:lnTo>
                  <a:pt x="8608" y="24683"/>
                </a:lnTo>
                <a:lnTo>
                  <a:pt x="8589" y="24649"/>
                </a:lnTo>
                <a:lnTo>
                  <a:pt x="8488" y="24708"/>
                </a:lnTo>
                <a:lnTo>
                  <a:pt x="8508" y="24741"/>
                </a:lnTo>
                <a:close/>
                <a:moveTo>
                  <a:pt x="2119" y="28421"/>
                </a:moveTo>
                <a:lnTo>
                  <a:pt x="2139" y="28455"/>
                </a:lnTo>
                <a:lnTo>
                  <a:pt x="2240" y="28396"/>
                </a:lnTo>
                <a:lnTo>
                  <a:pt x="2220" y="28362"/>
                </a:lnTo>
                <a:lnTo>
                  <a:pt x="2119" y="28421"/>
                </a:lnTo>
                <a:close/>
                <a:moveTo>
                  <a:pt x="9111" y="24389"/>
                </a:moveTo>
                <a:lnTo>
                  <a:pt x="9092" y="24356"/>
                </a:lnTo>
                <a:lnTo>
                  <a:pt x="8991" y="24414"/>
                </a:lnTo>
                <a:lnTo>
                  <a:pt x="9011" y="24448"/>
                </a:lnTo>
                <a:lnTo>
                  <a:pt x="9111" y="24389"/>
                </a:lnTo>
                <a:close/>
                <a:moveTo>
                  <a:pt x="1281" y="28910"/>
                </a:moveTo>
                <a:lnTo>
                  <a:pt x="1301" y="28943"/>
                </a:lnTo>
                <a:lnTo>
                  <a:pt x="1402" y="28885"/>
                </a:lnTo>
                <a:lnTo>
                  <a:pt x="1382" y="28851"/>
                </a:lnTo>
                <a:lnTo>
                  <a:pt x="1281" y="28910"/>
                </a:lnTo>
                <a:close/>
                <a:moveTo>
                  <a:pt x="8944" y="24487"/>
                </a:moveTo>
                <a:lnTo>
                  <a:pt x="8924" y="24454"/>
                </a:lnTo>
                <a:lnTo>
                  <a:pt x="8824" y="24512"/>
                </a:lnTo>
                <a:lnTo>
                  <a:pt x="8843" y="24546"/>
                </a:lnTo>
                <a:lnTo>
                  <a:pt x="8944" y="24487"/>
                </a:lnTo>
                <a:close/>
                <a:moveTo>
                  <a:pt x="1449" y="28812"/>
                </a:moveTo>
                <a:lnTo>
                  <a:pt x="1469" y="28845"/>
                </a:lnTo>
                <a:lnTo>
                  <a:pt x="1569" y="28787"/>
                </a:lnTo>
                <a:lnTo>
                  <a:pt x="1550" y="28753"/>
                </a:lnTo>
                <a:lnTo>
                  <a:pt x="1449" y="28812"/>
                </a:lnTo>
                <a:close/>
                <a:moveTo>
                  <a:pt x="1617" y="28714"/>
                </a:moveTo>
                <a:lnTo>
                  <a:pt x="1636" y="28748"/>
                </a:lnTo>
                <a:lnTo>
                  <a:pt x="1737" y="28689"/>
                </a:lnTo>
                <a:lnTo>
                  <a:pt x="1717" y="28656"/>
                </a:lnTo>
                <a:lnTo>
                  <a:pt x="1617" y="28714"/>
                </a:lnTo>
                <a:close/>
                <a:moveTo>
                  <a:pt x="3460" y="27639"/>
                </a:moveTo>
                <a:lnTo>
                  <a:pt x="3480" y="27673"/>
                </a:lnTo>
                <a:lnTo>
                  <a:pt x="3580" y="27614"/>
                </a:lnTo>
                <a:lnTo>
                  <a:pt x="3561" y="27581"/>
                </a:lnTo>
                <a:lnTo>
                  <a:pt x="3460" y="27639"/>
                </a:lnTo>
                <a:close/>
                <a:moveTo>
                  <a:pt x="6477" y="25880"/>
                </a:moveTo>
                <a:lnTo>
                  <a:pt x="6497" y="25914"/>
                </a:lnTo>
                <a:lnTo>
                  <a:pt x="6597" y="25855"/>
                </a:lnTo>
                <a:lnTo>
                  <a:pt x="6578" y="25822"/>
                </a:lnTo>
                <a:lnTo>
                  <a:pt x="6477" y="25880"/>
                </a:lnTo>
                <a:close/>
                <a:moveTo>
                  <a:pt x="6980" y="25587"/>
                </a:moveTo>
                <a:lnTo>
                  <a:pt x="6999" y="25621"/>
                </a:lnTo>
                <a:lnTo>
                  <a:pt x="7100" y="25562"/>
                </a:lnTo>
                <a:lnTo>
                  <a:pt x="7081" y="25528"/>
                </a:lnTo>
                <a:lnTo>
                  <a:pt x="6980" y="25587"/>
                </a:lnTo>
                <a:close/>
                <a:moveTo>
                  <a:pt x="6310" y="25978"/>
                </a:moveTo>
                <a:lnTo>
                  <a:pt x="6329" y="26011"/>
                </a:lnTo>
                <a:lnTo>
                  <a:pt x="6430" y="25953"/>
                </a:lnTo>
                <a:lnTo>
                  <a:pt x="6410" y="25919"/>
                </a:lnTo>
                <a:lnTo>
                  <a:pt x="6310" y="25978"/>
                </a:lnTo>
                <a:close/>
                <a:moveTo>
                  <a:pt x="6142" y="26076"/>
                </a:moveTo>
                <a:lnTo>
                  <a:pt x="6161" y="26109"/>
                </a:lnTo>
                <a:lnTo>
                  <a:pt x="6262" y="26051"/>
                </a:lnTo>
                <a:lnTo>
                  <a:pt x="6242" y="26017"/>
                </a:lnTo>
                <a:lnTo>
                  <a:pt x="6142" y="26076"/>
                </a:lnTo>
                <a:close/>
                <a:moveTo>
                  <a:pt x="5807" y="26271"/>
                </a:moveTo>
                <a:lnTo>
                  <a:pt x="5826" y="26305"/>
                </a:lnTo>
                <a:lnTo>
                  <a:pt x="5927" y="26246"/>
                </a:lnTo>
                <a:lnTo>
                  <a:pt x="5907" y="26213"/>
                </a:lnTo>
                <a:lnTo>
                  <a:pt x="5807" y="26271"/>
                </a:lnTo>
                <a:close/>
                <a:moveTo>
                  <a:pt x="6932" y="25660"/>
                </a:moveTo>
                <a:lnTo>
                  <a:pt x="6913" y="25626"/>
                </a:lnTo>
                <a:lnTo>
                  <a:pt x="6812" y="25685"/>
                </a:lnTo>
                <a:lnTo>
                  <a:pt x="6832" y="25718"/>
                </a:lnTo>
                <a:lnTo>
                  <a:pt x="6932" y="25660"/>
                </a:lnTo>
                <a:close/>
                <a:moveTo>
                  <a:pt x="8421" y="24747"/>
                </a:moveTo>
                <a:lnTo>
                  <a:pt x="8321" y="24805"/>
                </a:lnTo>
                <a:lnTo>
                  <a:pt x="8340" y="24839"/>
                </a:lnTo>
                <a:lnTo>
                  <a:pt x="8441" y="24780"/>
                </a:lnTo>
                <a:lnTo>
                  <a:pt x="8421" y="24747"/>
                </a:lnTo>
                <a:close/>
                <a:moveTo>
                  <a:pt x="5974" y="26173"/>
                </a:moveTo>
                <a:lnTo>
                  <a:pt x="5994" y="26207"/>
                </a:lnTo>
                <a:lnTo>
                  <a:pt x="6094" y="26148"/>
                </a:lnTo>
                <a:lnTo>
                  <a:pt x="6075" y="26115"/>
                </a:lnTo>
                <a:lnTo>
                  <a:pt x="5974" y="26173"/>
                </a:lnTo>
                <a:close/>
                <a:moveTo>
                  <a:pt x="9159" y="24317"/>
                </a:moveTo>
                <a:lnTo>
                  <a:pt x="9178" y="24350"/>
                </a:lnTo>
                <a:lnTo>
                  <a:pt x="9279" y="24292"/>
                </a:lnTo>
                <a:lnTo>
                  <a:pt x="9259" y="24258"/>
                </a:lnTo>
                <a:lnTo>
                  <a:pt x="9159" y="24317"/>
                </a:lnTo>
                <a:close/>
                <a:moveTo>
                  <a:pt x="5639" y="26369"/>
                </a:moveTo>
                <a:lnTo>
                  <a:pt x="5659" y="26402"/>
                </a:lnTo>
                <a:lnTo>
                  <a:pt x="5759" y="26344"/>
                </a:lnTo>
                <a:lnTo>
                  <a:pt x="5740" y="26310"/>
                </a:lnTo>
                <a:lnTo>
                  <a:pt x="5639" y="26369"/>
                </a:lnTo>
                <a:close/>
                <a:moveTo>
                  <a:pt x="8776" y="24585"/>
                </a:moveTo>
                <a:lnTo>
                  <a:pt x="8757" y="24551"/>
                </a:lnTo>
                <a:lnTo>
                  <a:pt x="8656" y="24610"/>
                </a:lnTo>
                <a:lnTo>
                  <a:pt x="8675" y="24643"/>
                </a:lnTo>
                <a:lnTo>
                  <a:pt x="8776" y="24585"/>
                </a:lnTo>
                <a:close/>
                <a:moveTo>
                  <a:pt x="0" y="29657"/>
                </a:moveTo>
                <a:lnTo>
                  <a:pt x="0" y="29699"/>
                </a:lnTo>
                <a:lnTo>
                  <a:pt x="5" y="29699"/>
                </a:lnTo>
                <a:lnTo>
                  <a:pt x="61" y="29666"/>
                </a:lnTo>
                <a:lnTo>
                  <a:pt x="41" y="29633"/>
                </a:lnTo>
                <a:lnTo>
                  <a:pt x="0" y="29657"/>
                </a:lnTo>
                <a:close/>
                <a:moveTo>
                  <a:pt x="10117" y="23803"/>
                </a:moveTo>
                <a:lnTo>
                  <a:pt x="10097" y="23770"/>
                </a:lnTo>
                <a:lnTo>
                  <a:pt x="9997" y="23828"/>
                </a:lnTo>
                <a:lnTo>
                  <a:pt x="10016" y="23862"/>
                </a:lnTo>
                <a:lnTo>
                  <a:pt x="10117" y="23803"/>
                </a:lnTo>
                <a:close/>
                <a:moveTo>
                  <a:pt x="108" y="29594"/>
                </a:moveTo>
                <a:lnTo>
                  <a:pt x="128" y="29627"/>
                </a:lnTo>
                <a:lnTo>
                  <a:pt x="228" y="29569"/>
                </a:lnTo>
                <a:lnTo>
                  <a:pt x="209" y="29535"/>
                </a:lnTo>
                <a:lnTo>
                  <a:pt x="108" y="29594"/>
                </a:lnTo>
                <a:close/>
                <a:moveTo>
                  <a:pt x="6745" y="25724"/>
                </a:moveTo>
                <a:lnTo>
                  <a:pt x="6645" y="25783"/>
                </a:lnTo>
                <a:lnTo>
                  <a:pt x="6664" y="25816"/>
                </a:lnTo>
                <a:lnTo>
                  <a:pt x="6765" y="25757"/>
                </a:lnTo>
                <a:lnTo>
                  <a:pt x="6745" y="25724"/>
                </a:lnTo>
                <a:close/>
                <a:moveTo>
                  <a:pt x="4969" y="26760"/>
                </a:moveTo>
                <a:lnTo>
                  <a:pt x="4988" y="26793"/>
                </a:lnTo>
                <a:lnTo>
                  <a:pt x="5089" y="26735"/>
                </a:lnTo>
                <a:lnTo>
                  <a:pt x="5069" y="26701"/>
                </a:lnTo>
                <a:lnTo>
                  <a:pt x="4969" y="26760"/>
                </a:lnTo>
                <a:close/>
                <a:moveTo>
                  <a:pt x="5136" y="26662"/>
                </a:moveTo>
                <a:lnTo>
                  <a:pt x="5156" y="26696"/>
                </a:lnTo>
                <a:lnTo>
                  <a:pt x="5256" y="26637"/>
                </a:lnTo>
                <a:lnTo>
                  <a:pt x="5237" y="26603"/>
                </a:lnTo>
                <a:lnTo>
                  <a:pt x="5136" y="26662"/>
                </a:lnTo>
                <a:close/>
                <a:moveTo>
                  <a:pt x="7268" y="25464"/>
                </a:moveTo>
                <a:lnTo>
                  <a:pt x="7248" y="25431"/>
                </a:lnTo>
                <a:lnTo>
                  <a:pt x="7148" y="25489"/>
                </a:lnTo>
                <a:lnTo>
                  <a:pt x="7167" y="25523"/>
                </a:lnTo>
                <a:lnTo>
                  <a:pt x="7268" y="25464"/>
                </a:lnTo>
                <a:close/>
                <a:moveTo>
                  <a:pt x="7435" y="25367"/>
                </a:moveTo>
                <a:lnTo>
                  <a:pt x="7416" y="25333"/>
                </a:lnTo>
                <a:lnTo>
                  <a:pt x="7315" y="25392"/>
                </a:lnTo>
                <a:lnTo>
                  <a:pt x="7335" y="25425"/>
                </a:lnTo>
                <a:lnTo>
                  <a:pt x="7435" y="25367"/>
                </a:lnTo>
                <a:close/>
                <a:moveTo>
                  <a:pt x="4298" y="27151"/>
                </a:moveTo>
                <a:lnTo>
                  <a:pt x="4318" y="27184"/>
                </a:lnTo>
                <a:lnTo>
                  <a:pt x="4418" y="27126"/>
                </a:lnTo>
                <a:lnTo>
                  <a:pt x="4399" y="27092"/>
                </a:lnTo>
                <a:lnTo>
                  <a:pt x="4298" y="27151"/>
                </a:lnTo>
                <a:close/>
                <a:moveTo>
                  <a:pt x="4466" y="27053"/>
                </a:moveTo>
                <a:lnTo>
                  <a:pt x="4485" y="27086"/>
                </a:lnTo>
                <a:lnTo>
                  <a:pt x="4586" y="27028"/>
                </a:lnTo>
                <a:lnTo>
                  <a:pt x="4566" y="26994"/>
                </a:lnTo>
                <a:lnTo>
                  <a:pt x="4466" y="27053"/>
                </a:lnTo>
                <a:close/>
                <a:moveTo>
                  <a:pt x="4633" y="26955"/>
                </a:moveTo>
                <a:lnTo>
                  <a:pt x="4653" y="26989"/>
                </a:lnTo>
                <a:lnTo>
                  <a:pt x="4754" y="26930"/>
                </a:lnTo>
                <a:lnTo>
                  <a:pt x="4734" y="26897"/>
                </a:lnTo>
                <a:lnTo>
                  <a:pt x="4633" y="26955"/>
                </a:lnTo>
                <a:close/>
                <a:moveTo>
                  <a:pt x="4801" y="26857"/>
                </a:moveTo>
                <a:lnTo>
                  <a:pt x="4821" y="26891"/>
                </a:lnTo>
                <a:lnTo>
                  <a:pt x="4921" y="26832"/>
                </a:lnTo>
                <a:lnTo>
                  <a:pt x="4902" y="26799"/>
                </a:lnTo>
                <a:lnTo>
                  <a:pt x="4801" y="26857"/>
                </a:lnTo>
                <a:close/>
                <a:moveTo>
                  <a:pt x="5472" y="26467"/>
                </a:moveTo>
                <a:lnTo>
                  <a:pt x="5491" y="26500"/>
                </a:lnTo>
                <a:lnTo>
                  <a:pt x="5592" y="26442"/>
                </a:lnTo>
                <a:lnTo>
                  <a:pt x="5572" y="26408"/>
                </a:lnTo>
                <a:lnTo>
                  <a:pt x="5472" y="26467"/>
                </a:lnTo>
                <a:close/>
                <a:moveTo>
                  <a:pt x="5304" y="26564"/>
                </a:moveTo>
                <a:lnTo>
                  <a:pt x="5323" y="26598"/>
                </a:lnTo>
                <a:lnTo>
                  <a:pt x="5424" y="26539"/>
                </a:lnTo>
                <a:lnTo>
                  <a:pt x="5404" y="26506"/>
                </a:lnTo>
                <a:lnTo>
                  <a:pt x="5304" y="26564"/>
                </a:lnTo>
                <a:close/>
                <a:moveTo>
                  <a:pt x="7208" y="18273"/>
                </a:moveTo>
                <a:lnTo>
                  <a:pt x="7181" y="18245"/>
                </a:lnTo>
                <a:lnTo>
                  <a:pt x="7095" y="18324"/>
                </a:lnTo>
                <a:lnTo>
                  <a:pt x="7122" y="18352"/>
                </a:lnTo>
                <a:lnTo>
                  <a:pt x="7208" y="18273"/>
                </a:lnTo>
                <a:close/>
                <a:moveTo>
                  <a:pt x="7812" y="17664"/>
                </a:moveTo>
                <a:lnTo>
                  <a:pt x="7838" y="17693"/>
                </a:lnTo>
                <a:lnTo>
                  <a:pt x="7924" y="17613"/>
                </a:lnTo>
                <a:lnTo>
                  <a:pt x="7898" y="17585"/>
                </a:lnTo>
                <a:lnTo>
                  <a:pt x="7812" y="17664"/>
                </a:lnTo>
                <a:close/>
                <a:moveTo>
                  <a:pt x="7468" y="17981"/>
                </a:moveTo>
                <a:lnTo>
                  <a:pt x="7382" y="18060"/>
                </a:lnTo>
                <a:lnTo>
                  <a:pt x="7408" y="18088"/>
                </a:lnTo>
                <a:lnTo>
                  <a:pt x="7494" y="18009"/>
                </a:lnTo>
                <a:lnTo>
                  <a:pt x="7468" y="17981"/>
                </a:lnTo>
                <a:close/>
                <a:moveTo>
                  <a:pt x="6522" y="18851"/>
                </a:moveTo>
                <a:lnTo>
                  <a:pt x="6549" y="18880"/>
                </a:lnTo>
                <a:lnTo>
                  <a:pt x="6635" y="18801"/>
                </a:lnTo>
                <a:lnTo>
                  <a:pt x="6608" y="18772"/>
                </a:lnTo>
                <a:lnTo>
                  <a:pt x="6522" y="18851"/>
                </a:lnTo>
                <a:close/>
                <a:moveTo>
                  <a:pt x="7064" y="18405"/>
                </a:moveTo>
                <a:lnTo>
                  <a:pt x="7038" y="18377"/>
                </a:lnTo>
                <a:lnTo>
                  <a:pt x="6952" y="18456"/>
                </a:lnTo>
                <a:lnTo>
                  <a:pt x="6978" y="18484"/>
                </a:lnTo>
                <a:lnTo>
                  <a:pt x="7064" y="18405"/>
                </a:lnTo>
                <a:close/>
                <a:moveTo>
                  <a:pt x="6491" y="18933"/>
                </a:moveTo>
                <a:lnTo>
                  <a:pt x="6465" y="18904"/>
                </a:lnTo>
                <a:lnTo>
                  <a:pt x="6379" y="18983"/>
                </a:lnTo>
                <a:lnTo>
                  <a:pt x="6406" y="19012"/>
                </a:lnTo>
                <a:lnTo>
                  <a:pt x="6491" y="18933"/>
                </a:lnTo>
                <a:close/>
                <a:moveTo>
                  <a:pt x="2481" y="22627"/>
                </a:moveTo>
                <a:lnTo>
                  <a:pt x="2454" y="22599"/>
                </a:lnTo>
                <a:lnTo>
                  <a:pt x="2368" y="22678"/>
                </a:lnTo>
                <a:lnTo>
                  <a:pt x="2395" y="22706"/>
                </a:lnTo>
                <a:lnTo>
                  <a:pt x="2481" y="22627"/>
                </a:lnTo>
                <a:close/>
                <a:moveTo>
                  <a:pt x="9643" y="16030"/>
                </a:moveTo>
                <a:lnTo>
                  <a:pt x="9616" y="16002"/>
                </a:lnTo>
                <a:lnTo>
                  <a:pt x="9531" y="16081"/>
                </a:lnTo>
                <a:lnTo>
                  <a:pt x="9557" y="16109"/>
                </a:lnTo>
                <a:lnTo>
                  <a:pt x="9643" y="16030"/>
                </a:lnTo>
                <a:close/>
                <a:moveTo>
                  <a:pt x="9760" y="15870"/>
                </a:moveTo>
                <a:lnTo>
                  <a:pt x="9674" y="15949"/>
                </a:lnTo>
                <a:lnTo>
                  <a:pt x="9700" y="15977"/>
                </a:lnTo>
                <a:lnTo>
                  <a:pt x="9786" y="15898"/>
                </a:lnTo>
                <a:lnTo>
                  <a:pt x="9760" y="15870"/>
                </a:lnTo>
                <a:close/>
                <a:moveTo>
                  <a:pt x="10273" y="15450"/>
                </a:moveTo>
                <a:lnTo>
                  <a:pt x="10359" y="15370"/>
                </a:lnTo>
                <a:lnTo>
                  <a:pt x="10333" y="15342"/>
                </a:lnTo>
                <a:lnTo>
                  <a:pt x="10247" y="15421"/>
                </a:lnTo>
                <a:lnTo>
                  <a:pt x="10273" y="15450"/>
                </a:lnTo>
                <a:close/>
                <a:moveTo>
                  <a:pt x="8327" y="17189"/>
                </a:moveTo>
                <a:lnTo>
                  <a:pt x="8241" y="17268"/>
                </a:lnTo>
                <a:lnTo>
                  <a:pt x="8268" y="17297"/>
                </a:lnTo>
                <a:lnTo>
                  <a:pt x="8354" y="17218"/>
                </a:lnTo>
                <a:lnTo>
                  <a:pt x="8327" y="17189"/>
                </a:lnTo>
                <a:close/>
                <a:moveTo>
                  <a:pt x="1621" y="23419"/>
                </a:moveTo>
                <a:lnTo>
                  <a:pt x="1595" y="23390"/>
                </a:lnTo>
                <a:lnTo>
                  <a:pt x="1509" y="23469"/>
                </a:lnTo>
                <a:lnTo>
                  <a:pt x="1535" y="23498"/>
                </a:lnTo>
                <a:lnTo>
                  <a:pt x="1621" y="23419"/>
                </a:lnTo>
                <a:close/>
                <a:moveTo>
                  <a:pt x="10046" y="15606"/>
                </a:moveTo>
                <a:lnTo>
                  <a:pt x="9960" y="15685"/>
                </a:lnTo>
                <a:lnTo>
                  <a:pt x="9987" y="15713"/>
                </a:lnTo>
                <a:lnTo>
                  <a:pt x="10072" y="15634"/>
                </a:lnTo>
                <a:lnTo>
                  <a:pt x="10046" y="15606"/>
                </a:lnTo>
                <a:close/>
                <a:moveTo>
                  <a:pt x="5403" y="19936"/>
                </a:moveTo>
                <a:lnTo>
                  <a:pt x="5489" y="19856"/>
                </a:lnTo>
                <a:lnTo>
                  <a:pt x="5462" y="19828"/>
                </a:lnTo>
                <a:lnTo>
                  <a:pt x="5377" y="19907"/>
                </a:lnTo>
                <a:lnTo>
                  <a:pt x="5403" y="19936"/>
                </a:lnTo>
                <a:close/>
                <a:moveTo>
                  <a:pt x="9843" y="15845"/>
                </a:moveTo>
                <a:lnTo>
                  <a:pt x="9929" y="15766"/>
                </a:lnTo>
                <a:lnTo>
                  <a:pt x="9903" y="15738"/>
                </a:lnTo>
                <a:lnTo>
                  <a:pt x="9817" y="15817"/>
                </a:lnTo>
                <a:lnTo>
                  <a:pt x="9843" y="15845"/>
                </a:lnTo>
                <a:close/>
                <a:moveTo>
                  <a:pt x="7611" y="17849"/>
                </a:moveTo>
                <a:lnTo>
                  <a:pt x="7525" y="17928"/>
                </a:lnTo>
                <a:lnTo>
                  <a:pt x="7551" y="17956"/>
                </a:lnTo>
                <a:lnTo>
                  <a:pt x="7637" y="17877"/>
                </a:lnTo>
                <a:lnTo>
                  <a:pt x="7611" y="17849"/>
                </a:lnTo>
                <a:close/>
                <a:moveTo>
                  <a:pt x="10189" y="15474"/>
                </a:moveTo>
                <a:lnTo>
                  <a:pt x="10104" y="15553"/>
                </a:lnTo>
                <a:lnTo>
                  <a:pt x="10130" y="15581"/>
                </a:lnTo>
                <a:lnTo>
                  <a:pt x="10216" y="15502"/>
                </a:lnTo>
                <a:lnTo>
                  <a:pt x="10189" y="15474"/>
                </a:lnTo>
                <a:close/>
                <a:moveTo>
                  <a:pt x="4916" y="20384"/>
                </a:moveTo>
                <a:lnTo>
                  <a:pt x="4889" y="20356"/>
                </a:lnTo>
                <a:lnTo>
                  <a:pt x="4804" y="20435"/>
                </a:lnTo>
                <a:lnTo>
                  <a:pt x="4830" y="20463"/>
                </a:lnTo>
                <a:lnTo>
                  <a:pt x="4916" y="20384"/>
                </a:lnTo>
                <a:close/>
                <a:moveTo>
                  <a:pt x="8841" y="16769"/>
                </a:moveTo>
                <a:lnTo>
                  <a:pt x="8927" y="16690"/>
                </a:lnTo>
                <a:lnTo>
                  <a:pt x="8900" y="16661"/>
                </a:lnTo>
                <a:lnTo>
                  <a:pt x="8814" y="16740"/>
                </a:lnTo>
                <a:lnTo>
                  <a:pt x="8841" y="16769"/>
                </a:lnTo>
                <a:close/>
                <a:moveTo>
                  <a:pt x="8041" y="17453"/>
                </a:moveTo>
                <a:lnTo>
                  <a:pt x="7955" y="17532"/>
                </a:lnTo>
                <a:lnTo>
                  <a:pt x="7981" y="17561"/>
                </a:lnTo>
                <a:lnTo>
                  <a:pt x="8067" y="17481"/>
                </a:lnTo>
                <a:lnTo>
                  <a:pt x="8041" y="17453"/>
                </a:lnTo>
                <a:close/>
                <a:moveTo>
                  <a:pt x="8984" y="16637"/>
                </a:moveTo>
                <a:lnTo>
                  <a:pt x="9070" y="16558"/>
                </a:lnTo>
                <a:lnTo>
                  <a:pt x="9043" y="16529"/>
                </a:lnTo>
                <a:lnTo>
                  <a:pt x="8958" y="16608"/>
                </a:lnTo>
                <a:lnTo>
                  <a:pt x="8984" y="16637"/>
                </a:lnTo>
                <a:close/>
                <a:moveTo>
                  <a:pt x="7351" y="18141"/>
                </a:moveTo>
                <a:lnTo>
                  <a:pt x="7325" y="18113"/>
                </a:lnTo>
                <a:lnTo>
                  <a:pt x="7239" y="18192"/>
                </a:lnTo>
                <a:lnTo>
                  <a:pt x="7265" y="18220"/>
                </a:lnTo>
                <a:lnTo>
                  <a:pt x="7351" y="18141"/>
                </a:lnTo>
                <a:close/>
                <a:moveTo>
                  <a:pt x="8554" y="17033"/>
                </a:moveTo>
                <a:lnTo>
                  <a:pt x="8640" y="16954"/>
                </a:lnTo>
                <a:lnTo>
                  <a:pt x="8614" y="16925"/>
                </a:lnTo>
                <a:lnTo>
                  <a:pt x="8528" y="17004"/>
                </a:lnTo>
                <a:lnTo>
                  <a:pt x="8554" y="17033"/>
                </a:lnTo>
                <a:close/>
                <a:moveTo>
                  <a:pt x="8783" y="16822"/>
                </a:moveTo>
                <a:lnTo>
                  <a:pt x="8757" y="16793"/>
                </a:lnTo>
                <a:lnTo>
                  <a:pt x="8671" y="16872"/>
                </a:lnTo>
                <a:lnTo>
                  <a:pt x="8697" y="16901"/>
                </a:lnTo>
                <a:lnTo>
                  <a:pt x="8783" y="16822"/>
                </a:lnTo>
                <a:close/>
                <a:moveTo>
                  <a:pt x="3483" y="21704"/>
                </a:moveTo>
                <a:lnTo>
                  <a:pt x="3457" y="21675"/>
                </a:lnTo>
                <a:lnTo>
                  <a:pt x="3371" y="21754"/>
                </a:lnTo>
                <a:lnTo>
                  <a:pt x="3397" y="21783"/>
                </a:lnTo>
                <a:lnTo>
                  <a:pt x="3483" y="21704"/>
                </a:lnTo>
                <a:close/>
                <a:moveTo>
                  <a:pt x="6835" y="18616"/>
                </a:moveTo>
                <a:lnTo>
                  <a:pt x="6921" y="18537"/>
                </a:lnTo>
                <a:lnTo>
                  <a:pt x="6895" y="18508"/>
                </a:lnTo>
                <a:lnTo>
                  <a:pt x="6809" y="18588"/>
                </a:lnTo>
                <a:lnTo>
                  <a:pt x="6835" y="18616"/>
                </a:lnTo>
                <a:close/>
                <a:moveTo>
                  <a:pt x="9500" y="16162"/>
                </a:moveTo>
                <a:lnTo>
                  <a:pt x="9473" y="16134"/>
                </a:lnTo>
                <a:lnTo>
                  <a:pt x="9387" y="16213"/>
                </a:lnTo>
                <a:lnTo>
                  <a:pt x="9414" y="16241"/>
                </a:lnTo>
                <a:lnTo>
                  <a:pt x="9500" y="16162"/>
                </a:lnTo>
                <a:close/>
                <a:moveTo>
                  <a:pt x="2624" y="22495"/>
                </a:moveTo>
                <a:lnTo>
                  <a:pt x="2598" y="22467"/>
                </a:lnTo>
                <a:lnTo>
                  <a:pt x="2512" y="22546"/>
                </a:lnTo>
                <a:lnTo>
                  <a:pt x="2538" y="22574"/>
                </a:lnTo>
                <a:lnTo>
                  <a:pt x="2624" y="22495"/>
                </a:lnTo>
                <a:close/>
                <a:moveTo>
                  <a:pt x="9187" y="16397"/>
                </a:moveTo>
                <a:lnTo>
                  <a:pt x="9101" y="16477"/>
                </a:lnTo>
                <a:lnTo>
                  <a:pt x="9127" y="16505"/>
                </a:lnTo>
                <a:lnTo>
                  <a:pt x="9213" y="16426"/>
                </a:lnTo>
                <a:lnTo>
                  <a:pt x="9187" y="16397"/>
                </a:lnTo>
                <a:close/>
                <a:moveTo>
                  <a:pt x="9356" y="16294"/>
                </a:moveTo>
                <a:lnTo>
                  <a:pt x="9330" y="16265"/>
                </a:lnTo>
                <a:lnTo>
                  <a:pt x="9244" y="16345"/>
                </a:lnTo>
                <a:lnTo>
                  <a:pt x="9270" y="16373"/>
                </a:lnTo>
                <a:lnTo>
                  <a:pt x="9356" y="16294"/>
                </a:lnTo>
                <a:close/>
                <a:moveTo>
                  <a:pt x="4486" y="20780"/>
                </a:moveTo>
                <a:lnTo>
                  <a:pt x="4460" y="20751"/>
                </a:lnTo>
                <a:lnTo>
                  <a:pt x="4374" y="20831"/>
                </a:lnTo>
                <a:lnTo>
                  <a:pt x="4400" y="20859"/>
                </a:lnTo>
                <a:lnTo>
                  <a:pt x="4486" y="20780"/>
                </a:lnTo>
                <a:close/>
                <a:moveTo>
                  <a:pt x="3801" y="21358"/>
                </a:moveTo>
                <a:lnTo>
                  <a:pt x="3827" y="21387"/>
                </a:lnTo>
                <a:lnTo>
                  <a:pt x="3913" y="21308"/>
                </a:lnTo>
                <a:lnTo>
                  <a:pt x="3887" y="21279"/>
                </a:lnTo>
                <a:lnTo>
                  <a:pt x="3801" y="21358"/>
                </a:lnTo>
                <a:close/>
                <a:moveTo>
                  <a:pt x="7781" y="17745"/>
                </a:moveTo>
                <a:lnTo>
                  <a:pt x="7754" y="17717"/>
                </a:lnTo>
                <a:lnTo>
                  <a:pt x="7668" y="17796"/>
                </a:lnTo>
                <a:lnTo>
                  <a:pt x="7695" y="17824"/>
                </a:lnTo>
                <a:lnTo>
                  <a:pt x="7781" y="17745"/>
                </a:lnTo>
                <a:close/>
                <a:moveTo>
                  <a:pt x="8124" y="17429"/>
                </a:moveTo>
                <a:lnTo>
                  <a:pt x="8210" y="17349"/>
                </a:lnTo>
                <a:lnTo>
                  <a:pt x="8184" y="17321"/>
                </a:lnTo>
                <a:lnTo>
                  <a:pt x="8098" y="17400"/>
                </a:lnTo>
                <a:lnTo>
                  <a:pt x="8124" y="17429"/>
                </a:lnTo>
                <a:close/>
                <a:moveTo>
                  <a:pt x="6778" y="18669"/>
                </a:moveTo>
                <a:lnTo>
                  <a:pt x="6752" y="18640"/>
                </a:lnTo>
                <a:lnTo>
                  <a:pt x="6666" y="18720"/>
                </a:lnTo>
                <a:lnTo>
                  <a:pt x="6692" y="18748"/>
                </a:lnTo>
                <a:lnTo>
                  <a:pt x="6778" y="18669"/>
                </a:lnTo>
                <a:close/>
                <a:moveTo>
                  <a:pt x="8471" y="17057"/>
                </a:moveTo>
                <a:lnTo>
                  <a:pt x="8385" y="17136"/>
                </a:lnTo>
                <a:lnTo>
                  <a:pt x="8411" y="17165"/>
                </a:lnTo>
                <a:lnTo>
                  <a:pt x="8497" y="17086"/>
                </a:lnTo>
                <a:lnTo>
                  <a:pt x="8471" y="17057"/>
                </a:lnTo>
                <a:close/>
                <a:moveTo>
                  <a:pt x="1795" y="23206"/>
                </a:moveTo>
                <a:lnTo>
                  <a:pt x="1822" y="23234"/>
                </a:lnTo>
                <a:lnTo>
                  <a:pt x="1908" y="23155"/>
                </a:lnTo>
                <a:lnTo>
                  <a:pt x="1881" y="23126"/>
                </a:lnTo>
                <a:lnTo>
                  <a:pt x="1795" y="23206"/>
                </a:lnTo>
                <a:close/>
                <a:moveTo>
                  <a:pt x="3658" y="21490"/>
                </a:moveTo>
                <a:lnTo>
                  <a:pt x="3684" y="21519"/>
                </a:lnTo>
                <a:lnTo>
                  <a:pt x="3770" y="21440"/>
                </a:lnTo>
                <a:lnTo>
                  <a:pt x="3744" y="21411"/>
                </a:lnTo>
                <a:lnTo>
                  <a:pt x="3658" y="21490"/>
                </a:lnTo>
                <a:close/>
                <a:moveTo>
                  <a:pt x="306" y="24578"/>
                </a:moveTo>
                <a:lnTo>
                  <a:pt x="220" y="24657"/>
                </a:lnTo>
                <a:lnTo>
                  <a:pt x="246" y="24685"/>
                </a:lnTo>
                <a:lnTo>
                  <a:pt x="332" y="24606"/>
                </a:lnTo>
                <a:lnTo>
                  <a:pt x="306" y="24578"/>
                </a:lnTo>
                <a:close/>
                <a:moveTo>
                  <a:pt x="4056" y="21176"/>
                </a:moveTo>
                <a:lnTo>
                  <a:pt x="4030" y="21147"/>
                </a:lnTo>
                <a:lnTo>
                  <a:pt x="3944" y="21226"/>
                </a:lnTo>
                <a:lnTo>
                  <a:pt x="3970" y="21255"/>
                </a:lnTo>
                <a:lnTo>
                  <a:pt x="4056" y="21176"/>
                </a:lnTo>
                <a:close/>
                <a:moveTo>
                  <a:pt x="4316" y="20883"/>
                </a:moveTo>
                <a:lnTo>
                  <a:pt x="4231" y="20963"/>
                </a:lnTo>
                <a:lnTo>
                  <a:pt x="4257" y="20991"/>
                </a:lnTo>
                <a:lnTo>
                  <a:pt x="4343" y="20912"/>
                </a:lnTo>
                <a:lnTo>
                  <a:pt x="4316" y="20883"/>
                </a:lnTo>
                <a:close/>
                <a:moveTo>
                  <a:pt x="4173" y="21015"/>
                </a:moveTo>
                <a:lnTo>
                  <a:pt x="4087" y="21095"/>
                </a:lnTo>
                <a:lnTo>
                  <a:pt x="4114" y="21123"/>
                </a:lnTo>
                <a:lnTo>
                  <a:pt x="4200" y="21044"/>
                </a:lnTo>
                <a:lnTo>
                  <a:pt x="4173" y="21015"/>
                </a:lnTo>
                <a:close/>
                <a:moveTo>
                  <a:pt x="3514" y="21622"/>
                </a:moveTo>
                <a:lnTo>
                  <a:pt x="3541" y="21651"/>
                </a:lnTo>
                <a:lnTo>
                  <a:pt x="3627" y="21572"/>
                </a:lnTo>
                <a:lnTo>
                  <a:pt x="3600" y="21543"/>
                </a:lnTo>
                <a:lnTo>
                  <a:pt x="3514" y="21622"/>
                </a:lnTo>
                <a:close/>
                <a:moveTo>
                  <a:pt x="3171" y="21939"/>
                </a:moveTo>
                <a:lnTo>
                  <a:pt x="3085" y="22018"/>
                </a:lnTo>
                <a:lnTo>
                  <a:pt x="3111" y="22047"/>
                </a:lnTo>
                <a:lnTo>
                  <a:pt x="3197" y="21968"/>
                </a:lnTo>
                <a:lnTo>
                  <a:pt x="3171" y="21939"/>
                </a:lnTo>
                <a:close/>
                <a:moveTo>
                  <a:pt x="2655" y="22414"/>
                </a:moveTo>
                <a:lnTo>
                  <a:pt x="2681" y="22442"/>
                </a:lnTo>
                <a:lnTo>
                  <a:pt x="2767" y="22363"/>
                </a:lnTo>
                <a:lnTo>
                  <a:pt x="2741" y="22335"/>
                </a:lnTo>
                <a:lnTo>
                  <a:pt x="2655" y="22414"/>
                </a:lnTo>
                <a:close/>
                <a:moveTo>
                  <a:pt x="2311" y="22731"/>
                </a:moveTo>
                <a:lnTo>
                  <a:pt x="2225" y="22810"/>
                </a:lnTo>
                <a:lnTo>
                  <a:pt x="2251" y="22838"/>
                </a:lnTo>
                <a:lnTo>
                  <a:pt x="2337" y="22759"/>
                </a:lnTo>
                <a:lnTo>
                  <a:pt x="2311" y="22731"/>
                </a:lnTo>
                <a:close/>
                <a:moveTo>
                  <a:pt x="2798" y="22282"/>
                </a:moveTo>
                <a:lnTo>
                  <a:pt x="2824" y="22310"/>
                </a:lnTo>
                <a:lnTo>
                  <a:pt x="2910" y="22231"/>
                </a:lnTo>
                <a:lnTo>
                  <a:pt x="2884" y="22203"/>
                </a:lnTo>
                <a:lnTo>
                  <a:pt x="2798" y="22282"/>
                </a:lnTo>
                <a:close/>
                <a:moveTo>
                  <a:pt x="3054" y="22099"/>
                </a:moveTo>
                <a:lnTo>
                  <a:pt x="3027" y="22071"/>
                </a:lnTo>
                <a:lnTo>
                  <a:pt x="2941" y="22150"/>
                </a:lnTo>
                <a:lnTo>
                  <a:pt x="2968" y="22179"/>
                </a:lnTo>
                <a:lnTo>
                  <a:pt x="3054" y="22099"/>
                </a:lnTo>
                <a:close/>
                <a:moveTo>
                  <a:pt x="3314" y="21807"/>
                </a:moveTo>
                <a:lnTo>
                  <a:pt x="3228" y="21886"/>
                </a:lnTo>
                <a:lnTo>
                  <a:pt x="3254" y="21915"/>
                </a:lnTo>
                <a:lnTo>
                  <a:pt x="3340" y="21836"/>
                </a:lnTo>
                <a:lnTo>
                  <a:pt x="3314" y="21807"/>
                </a:lnTo>
                <a:close/>
                <a:moveTo>
                  <a:pt x="5918" y="19461"/>
                </a:moveTo>
                <a:lnTo>
                  <a:pt x="5892" y="19432"/>
                </a:lnTo>
                <a:lnTo>
                  <a:pt x="5806" y="19511"/>
                </a:lnTo>
                <a:lnTo>
                  <a:pt x="5833" y="19540"/>
                </a:lnTo>
                <a:lnTo>
                  <a:pt x="5918" y="19461"/>
                </a:lnTo>
                <a:close/>
                <a:moveTo>
                  <a:pt x="6062" y="19329"/>
                </a:moveTo>
                <a:lnTo>
                  <a:pt x="6035" y="19300"/>
                </a:lnTo>
                <a:lnTo>
                  <a:pt x="5949" y="19379"/>
                </a:lnTo>
                <a:lnTo>
                  <a:pt x="5976" y="19408"/>
                </a:lnTo>
                <a:lnTo>
                  <a:pt x="6062" y="19329"/>
                </a:lnTo>
                <a:close/>
                <a:moveTo>
                  <a:pt x="19" y="24842"/>
                </a:moveTo>
                <a:lnTo>
                  <a:pt x="0" y="24859"/>
                </a:lnTo>
                <a:lnTo>
                  <a:pt x="0" y="24912"/>
                </a:lnTo>
                <a:lnTo>
                  <a:pt x="46" y="24870"/>
                </a:lnTo>
                <a:lnTo>
                  <a:pt x="19" y="24842"/>
                </a:lnTo>
                <a:close/>
                <a:moveTo>
                  <a:pt x="6322" y="19036"/>
                </a:moveTo>
                <a:lnTo>
                  <a:pt x="6236" y="19115"/>
                </a:lnTo>
                <a:lnTo>
                  <a:pt x="6262" y="19144"/>
                </a:lnTo>
                <a:lnTo>
                  <a:pt x="6348" y="19065"/>
                </a:lnTo>
                <a:lnTo>
                  <a:pt x="6322" y="19036"/>
                </a:lnTo>
                <a:close/>
                <a:moveTo>
                  <a:pt x="618" y="24342"/>
                </a:moveTo>
                <a:lnTo>
                  <a:pt x="592" y="24314"/>
                </a:lnTo>
                <a:lnTo>
                  <a:pt x="506" y="24393"/>
                </a:lnTo>
                <a:lnTo>
                  <a:pt x="533" y="24422"/>
                </a:lnTo>
                <a:lnTo>
                  <a:pt x="618" y="24342"/>
                </a:lnTo>
                <a:close/>
                <a:moveTo>
                  <a:pt x="189" y="24738"/>
                </a:moveTo>
                <a:lnTo>
                  <a:pt x="162" y="24710"/>
                </a:lnTo>
                <a:lnTo>
                  <a:pt x="77" y="24789"/>
                </a:lnTo>
                <a:lnTo>
                  <a:pt x="103" y="24817"/>
                </a:lnTo>
                <a:lnTo>
                  <a:pt x="189" y="24738"/>
                </a:lnTo>
                <a:close/>
                <a:moveTo>
                  <a:pt x="475" y="24474"/>
                </a:moveTo>
                <a:lnTo>
                  <a:pt x="449" y="24446"/>
                </a:lnTo>
                <a:lnTo>
                  <a:pt x="363" y="24525"/>
                </a:lnTo>
                <a:lnTo>
                  <a:pt x="389" y="24554"/>
                </a:lnTo>
                <a:lnTo>
                  <a:pt x="475" y="24474"/>
                </a:lnTo>
                <a:close/>
                <a:moveTo>
                  <a:pt x="2168" y="22863"/>
                </a:moveTo>
                <a:lnTo>
                  <a:pt x="2082" y="22942"/>
                </a:lnTo>
                <a:lnTo>
                  <a:pt x="2108" y="22970"/>
                </a:lnTo>
                <a:lnTo>
                  <a:pt x="2194" y="22891"/>
                </a:lnTo>
                <a:lnTo>
                  <a:pt x="2168" y="22863"/>
                </a:lnTo>
                <a:close/>
                <a:moveTo>
                  <a:pt x="5059" y="20252"/>
                </a:moveTo>
                <a:lnTo>
                  <a:pt x="5033" y="20224"/>
                </a:lnTo>
                <a:lnTo>
                  <a:pt x="4947" y="20303"/>
                </a:lnTo>
                <a:lnTo>
                  <a:pt x="4973" y="20331"/>
                </a:lnTo>
                <a:lnTo>
                  <a:pt x="5059" y="20252"/>
                </a:lnTo>
                <a:close/>
                <a:moveTo>
                  <a:pt x="4660" y="20567"/>
                </a:moveTo>
                <a:lnTo>
                  <a:pt x="4687" y="20595"/>
                </a:lnTo>
                <a:lnTo>
                  <a:pt x="4773" y="20516"/>
                </a:lnTo>
                <a:lnTo>
                  <a:pt x="4746" y="20488"/>
                </a:lnTo>
                <a:lnTo>
                  <a:pt x="4660" y="20567"/>
                </a:lnTo>
                <a:close/>
                <a:moveTo>
                  <a:pt x="4517" y="20699"/>
                </a:moveTo>
                <a:lnTo>
                  <a:pt x="4543" y="20727"/>
                </a:lnTo>
                <a:lnTo>
                  <a:pt x="4629" y="20648"/>
                </a:lnTo>
                <a:lnTo>
                  <a:pt x="4603" y="20620"/>
                </a:lnTo>
                <a:lnTo>
                  <a:pt x="4517" y="20699"/>
                </a:lnTo>
                <a:close/>
                <a:moveTo>
                  <a:pt x="5176" y="20092"/>
                </a:moveTo>
                <a:lnTo>
                  <a:pt x="5090" y="20171"/>
                </a:lnTo>
                <a:lnTo>
                  <a:pt x="5116" y="20199"/>
                </a:lnTo>
                <a:lnTo>
                  <a:pt x="5202" y="20120"/>
                </a:lnTo>
                <a:lnTo>
                  <a:pt x="5176" y="20092"/>
                </a:lnTo>
                <a:close/>
                <a:moveTo>
                  <a:pt x="5663" y="19643"/>
                </a:moveTo>
                <a:lnTo>
                  <a:pt x="5689" y="19672"/>
                </a:lnTo>
                <a:lnTo>
                  <a:pt x="5775" y="19593"/>
                </a:lnTo>
                <a:lnTo>
                  <a:pt x="5749" y="19564"/>
                </a:lnTo>
                <a:lnTo>
                  <a:pt x="5663" y="19643"/>
                </a:lnTo>
                <a:close/>
                <a:moveTo>
                  <a:pt x="5520" y="19775"/>
                </a:moveTo>
                <a:lnTo>
                  <a:pt x="5546" y="19804"/>
                </a:lnTo>
                <a:lnTo>
                  <a:pt x="5632" y="19725"/>
                </a:lnTo>
                <a:lnTo>
                  <a:pt x="5606" y="19696"/>
                </a:lnTo>
                <a:lnTo>
                  <a:pt x="5520" y="19775"/>
                </a:lnTo>
                <a:close/>
                <a:moveTo>
                  <a:pt x="5319" y="19960"/>
                </a:moveTo>
                <a:lnTo>
                  <a:pt x="5233" y="20039"/>
                </a:lnTo>
                <a:lnTo>
                  <a:pt x="5260" y="20067"/>
                </a:lnTo>
                <a:lnTo>
                  <a:pt x="5345" y="19988"/>
                </a:lnTo>
                <a:lnTo>
                  <a:pt x="5319" y="19960"/>
                </a:lnTo>
                <a:close/>
                <a:moveTo>
                  <a:pt x="6179" y="19168"/>
                </a:moveTo>
                <a:lnTo>
                  <a:pt x="6093" y="19247"/>
                </a:lnTo>
                <a:lnTo>
                  <a:pt x="6119" y="19276"/>
                </a:lnTo>
                <a:lnTo>
                  <a:pt x="6205" y="19197"/>
                </a:lnTo>
                <a:lnTo>
                  <a:pt x="6179" y="19168"/>
                </a:lnTo>
                <a:close/>
                <a:moveTo>
                  <a:pt x="11335" y="14419"/>
                </a:moveTo>
                <a:lnTo>
                  <a:pt x="11249" y="14498"/>
                </a:lnTo>
                <a:lnTo>
                  <a:pt x="11276" y="14527"/>
                </a:lnTo>
                <a:lnTo>
                  <a:pt x="11362" y="14448"/>
                </a:lnTo>
                <a:lnTo>
                  <a:pt x="11335" y="14419"/>
                </a:lnTo>
                <a:close/>
                <a:moveTo>
                  <a:pt x="819" y="24158"/>
                </a:moveTo>
                <a:lnTo>
                  <a:pt x="905" y="24079"/>
                </a:lnTo>
                <a:lnTo>
                  <a:pt x="879" y="24050"/>
                </a:lnTo>
                <a:lnTo>
                  <a:pt x="793" y="24129"/>
                </a:lnTo>
                <a:lnTo>
                  <a:pt x="819" y="24158"/>
                </a:lnTo>
                <a:close/>
                <a:moveTo>
                  <a:pt x="11133" y="14659"/>
                </a:moveTo>
                <a:lnTo>
                  <a:pt x="11218" y="14580"/>
                </a:lnTo>
                <a:lnTo>
                  <a:pt x="11192" y="14551"/>
                </a:lnTo>
                <a:lnTo>
                  <a:pt x="11106" y="14630"/>
                </a:lnTo>
                <a:lnTo>
                  <a:pt x="11133" y="14659"/>
                </a:lnTo>
                <a:close/>
                <a:moveTo>
                  <a:pt x="10560" y="15186"/>
                </a:moveTo>
                <a:lnTo>
                  <a:pt x="10645" y="15107"/>
                </a:lnTo>
                <a:lnTo>
                  <a:pt x="10619" y="15078"/>
                </a:lnTo>
                <a:lnTo>
                  <a:pt x="10533" y="15157"/>
                </a:lnTo>
                <a:lnTo>
                  <a:pt x="10560" y="15186"/>
                </a:lnTo>
                <a:close/>
                <a:moveTo>
                  <a:pt x="10416" y="15318"/>
                </a:moveTo>
                <a:lnTo>
                  <a:pt x="10502" y="15238"/>
                </a:lnTo>
                <a:lnTo>
                  <a:pt x="10476" y="15210"/>
                </a:lnTo>
                <a:lnTo>
                  <a:pt x="10390" y="15289"/>
                </a:lnTo>
                <a:lnTo>
                  <a:pt x="10416" y="15318"/>
                </a:lnTo>
                <a:close/>
                <a:moveTo>
                  <a:pt x="11049" y="14683"/>
                </a:moveTo>
                <a:lnTo>
                  <a:pt x="10963" y="14762"/>
                </a:lnTo>
                <a:lnTo>
                  <a:pt x="10989" y="14791"/>
                </a:lnTo>
                <a:lnTo>
                  <a:pt x="11075" y="14712"/>
                </a:lnTo>
                <a:lnTo>
                  <a:pt x="11049" y="14683"/>
                </a:lnTo>
                <a:close/>
                <a:moveTo>
                  <a:pt x="1478" y="23551"/>
                </a:moveTo>
                <a:lnTo>
                  <a:pt x="1452" y="23522"/>
                </a:lnTo>
                <a:lnTo>
                  <a:pt x="1366" y="23601"/>
                </a:lnTo>
                <a:lnTo>
                  <a:pt x="1392" y="23630"/>
                </a:lnTo>
                <a:lnTo>
                  <a:pt x="1478" y="23551"/>
                </a:lnTo>
                <a:close/>
                <a:moveTo>
                  <a:pt x="10820" y="14894"/>
                </a:moveTo>
                <a:lnTo>
                  <a:pt x="10846" y="14923"/>
                </a:lnTo>
                <a:lnTo>
                  <a:pt x="10932" y="14844"/>
                </a:lnTo>
                <a:lnTo>
                  <a:pt x="10906" y="14815"/>
                </a:lnTo>
                <a:lnTo>
                  <a:pt x="10820" y="14894"/>
                </a:lnTo>
                <a:close/>
                <a:moveTo>
                  <a:pt x="10789" y="14976"/>
                </a:moveTo>
                <a:lnTo>
                  <a:pt x="10762" y="14947"/>
                </a:lnTo>
                <a:lnTo>
                  <a:pt x="10677" y="15025"/>
                </a:lnTo>
                <a:lnTo>
                  <a:pt x="10703" y="15054"/>
                </a:lnTo>
                <a:lnTo>
                  <a:pt x="10789" y="14976"/>
                </a:lnTo>
                <a:close/>
                <a:moveTo>
                  <a:pt x="1048" y="23947"/>
                </a:moveTo>
                <a:lnTo>
                  <a:pt x="1022" y="23918"/>
                </a:lnTo>
                <a:lnTo>
                  <a:pt x="936" y="23997"/>
                </a:lnTo>
                <a:lnTo>
                  <a:pt x="962" y="24026"/>
                </a:lnTo>
                <a:lnTo>
                  <a:pt x="1048" y="23947"/>
                </a:lnTo>
                <a:close/>
                <a:moveTo>
                  <a:pt x="1308" y="23654"/>
                </a:moveTo>
                <a:lnTo>
                  <a:pt x="1223" y="23733"/>
                </a:lnTo>
                <a:lnTo>
                  <a:pt x="1249" y="23762"/>
                </a:lnTo>
                <a:lnTo>
                  <a:pt x="1335" y="23683"/>
                </a:lnTo>
                <a:lnTo>
                  <a:pt x="1308" y="23654"/>
                </a:lnTo>
                <a:close/>
                <a:moveTo>
                  <a:pt x="1652" y="23338"/>
                </a:moveTo>
                <a:lnTo>
                  <a:pt x="1679" y="23366"/>
                </a:lnTo>
                <a:lnTo>
                  <a:pt x="1764" y="23287"/>
                </a:lnTo>
                <a:lnTo>
                  <a:pt x="1738" y="23258"/>
                </a:lnTo>
                <a:lnTo>
                  <a:pt x="1652" y="23338"/>
                </a:lnTo>
                <a:close/>
                <a:moveTo>
                  <a:pt x="1165" y="23786"/>
                </a:moveTo>
                <a:lnTo>
                  <a:pt x="1079" y="23865"/>
                </a:lnTo>
                <a:lnTo>
                  <a:pt x="1106" y="23894"/>
                </a:lnTo>
                <a:lnTo>
                  <a:pt x="1191" y="23815"/>
                </a:lnTo>
                <a:lnTo>
                  <a:pt x="1165" y="23786"/>
                </a:lnTo>
                <a:close/>
                <a:moveTo>
                  <a:pt x="676" y="24290"/>
                </a:moveTo>
                <a:lnTo>
                  <a:pt x="762" y="24211"/>
                </a:lnTo>
                <a:lnTo>
                  <a:pt x="735" y="24182"/>
                </a:lnTo>
                <a:lnTo>
                  <a:pt x="650" y="24261"/>
                </a:lnTo>
                <a:lnTo>
                  <a:pt x="676" y="24290"/>
                </a:lnTo>
                <a:close/>
                <a:moveTo>
                  <a:pt x="2051" y="23023"/>
                </a:moveTo>
                <a:lnTo>
                  <a:pt x="2025" y="22995"/>
                </a:lnTo>
                <a:lnTo>
                  <a:pt x="1939" y="23074"/>
                </a:lnTo>
                <a:lnTo>
                  <a:pt x="1965" y="23102"/>
                </a:lnTo>
                <a:lnTo>
                  <a:pt x="2051" y="23023"/>
                </a:lnTo>
                <a:close/>
                <a:moveTo>
                  <a:pt x="4750" y="16219"/>
                </a:moveTo>
                <a:lnTo>
                  <a:pt x="4676" y="16128"/>
                </a:lnTo>
                <a:lnTo>
                  <a:pt x="4646" y="16153"/>
                </a:lnTo>
                <a:lnTo>
                  <a:pt x="4720" y="16243"/>
                </a:lnTo>
                <a:lnTo>
                  <a:pt x="4750" y="16219"/>
                </a:lnTo>
                <a:close/>
                <a:moveTo>
                  <a:pt x="3524" y="14707"/>
                </a:moveTo>
                <a:lnTo>
                  <a:pt x="3451" y="14616"/>
                </a:lnTo>
                <a:lnTo>
                  <a:pt x="3421" y="14641"/>
                </a:lnTo>
                <a:lnTo>
                  <a:pt x="3494" y="14731"/>
                </a:lnTo>
                <a:lnTo>
                  <a:pt x="3524" y="14707"/>
                </a:lnTo>
                <a:close/>
                <a:moveTo>
                  <a:pt x="4769" y="16304"/>
                </a:moveTo>
                <a:lnTo>
                  <a:pt x="4842" y="16395"/>
                </a:lnTo>
                <a:lnTo>
                  <a:pt x="4872" y="16370"/>
                </a:lnTo>
                <a:lnTo>
                  <a:pt x="4799" y="16279"/>
                </a:lnTo>
                <a:lnTo>
                  <a:pt x="4769" y="16304"/>
                </a:lnTo>
                <a:close/>
                <a:moveTo>
                  <a:pt x="5504" y="17212"/>
                </a:moveTo>
                <a:lnTo>
                  <a:pt x="5577" y="17302"/>
                </a:lnTo>
                <a:lnTo>
                  <a:pt x="5607" y="17278"/>
                </a:lnTo>
                <a:lnTo>
                  <a:pt x="5534" y="17187"/>
                </a:lnTo>
                <a:lnTo>
                  <a:pt x="5504" y="17212"/>
                </a:lnTo>
                <a:close/>
                <a:moveTo>
                  <a:pt x="2054" y="12891"/>
                </a:moveTo>
                <a:lnTo>
                  <a:pt x="1980" y="12801"/>
                </a:lnTo>
                <a:lnTo>
                  <a:pt x="1950" y="12825"/>
                </a:lnTo>
                <a:lnTo>
                  <a:pt x="2024" y="12916"/>
                </a:lnTo>
                <a:lnTo>
                  <a:pt x="2054" y="12891"/>
                </a:lnTo>
                <a:close/>
                <a:moveTo>
                  <a:pt x="3279" y="14404"/>
                </a:moveTo>
                <a:lnTo>
                  <a:pt x="3206" y="14314"/>
                </a:lnTo>
                <a:lnTo>
                  <a:pt x="3176" y="14338"/>
                </a:lnTo>
                <a:lnTo>
                  <a:pt x="3249" y="14429"/>
                </a:lnTo>
                <a:lnTo>
                  <a:pt x="3279" y="14404"/>
                </a:lnTo>
                <a:close/>
                <a:moveTo>
                  <a:pt x="4995" y="16521"/>
                </a:moveTo>
                <a:lnTo>
                  <a:pt x="4921" y="16431"/>
                </a:lnTo>
                <a:lnTo>
                  <a:pt x="4891" y="16455"/>
                </a:lnTo>
                <a:lnTo>
                  <a:pt x="4965" y="16546"/>
                </a:lnTo>
                <a:lnTo>
                  <a:pt x="4995" y="16521"/>
                </a:lnTo>
                <a:close/>
                <a:moveTo>
                  <a:pt x="5362" y="16975"/>
                </a:moveTo>
                <a:lnTo>
                  <a:pt x="5289" y="16885"/>
                </a:lnTo>
                <a:lnTo>
                  <a:pt x="5259" y="16909"/>
                </a:lnTo>
                <a:lnTo>
                  <a:pt x="5332" y="17000"/>
                </a:lnTo>
                <a:lnTo>
                  <a:pt x="5362" y="16975"/>
                </a:lnTo>
                <a:close/>
                <a:moveTo>
                  <a:pt x="5411" y="17036"/>
                </a:moveTo>
                <a:lnTo>
                  <a:pt x="5381" y="17060"/>
                </a:lnTo>
                <a:lnTo>
                  <a:pt x="5455" y="17151"/>
                </a:lnTo>
                <a:lnTo>
                  <a:pt x="5485" y="17127"/>
                </a:lnTo>
                <a:lnTo>
                  <a:pt x="5411" y="17036"/>
                </a:lnTo>
                <a:close/>
                <a:moveTo>
                  <a:pt x="3372" y="14580"/>
                </a:moveTo>
                <a:lnTo>
                  <a:pt x="3402" y="14556"/>
                </a:lnTo>
                <a:lnTo>
                  <a:pt x="3328" y="14465"/>
                </a:lnTo>
                <a:lnTo>
                  <a:pt x="3298" y="14489"/>
                </a:lnTo>
                <a:lnTo>
                  <a:pt x="3372" y="14580"/>
                </a:lnTo>
                <a:close/>
                <a:moveTo>
                  <a:pt x="1686" y="12438"/>
                </a:moveTo>
                <a:lnTo>
                  <a:pt x="1613" y="12347"/>
                </a:lnTo>
                <a:lnTo>
                  <a:pt x="1583" y="12371"/>
                </a:lnTo>
                <a:lnTo>
                  <a:pt x="1656" y="12462"/>
                </a:lnTo>
                <a:lnTo>
                  <a:pt x="1686" y="12438"/>
                </a:lnTo>
                <a:close/>
                <a:moveTo>
                  <a:pt x="5014" y="16606"/>
                </a:moveTo>
                <a:lnTo>
                  <a:pt x="5087" y="16697"/>
                </a:lnTo>
                <a:lnTo>
                  <a:pt x="5117" y="16673"/>
                </a:lnTo>
                <a:lnTo>
                  <a:pt x="5044" y="16582"/>
                </a:lnTo>
                <a:lnTo>
                  <a:pt x="5014" y="16606"/>
                </a:lnTo>
                <a:close/>
                <a:moveTo>
                  <a:pt x="5136" y="16758"/>
                </a:moveTo>
                <a:lnTo>
                  <a:pt x="5210" y="16848"/>
                </a:lnTo>
                <a:lnTo>
                  <a:pt x="5240" y="16824"/>
                </a:lnTo>
                <a:lnTo>
                  <a:pt x="5166" y="16733"/>
                </a:lnTo>
                <a:lnTo>
                  <a:pt x="5136" y="16758"/>
                </a:lnTo>
                <a:close/>
                <a:moveTo>
                  <a:pt x="1564" y="12286"/>
                </a:moveTo>
                <a:lnTo>
                  <a:pt x="1490" y="12196"/>
                </a:lnTo>
                <a:lnTo>
                  <a:pt x="1460" y="12220"/>
                </a:lnTo>
                <a:lnTo>
                  <a:pt x="1534" y="12311"/>
                </a:lnTo>
                <a:lnTo>
                  <a:pt x="1564" y="12286"/>
                </a:lnTo>
                <a:close/>
                <a:moveTo>
                  <a:pt x="1289" y="12008"/>
                </a:moveTo>
                <a:lnTo>
                  <a:pt x="1319" y="11984"/>
                </a:lnTo>
                <a:lnTo>
                  <a:pt x="1245" y="11893"/>
                </a:lnTo>
                <a:lnTo>
                  <a:pt x="1215" y="11917"/>
                </a:lnTo>
                <a:lnTo>
                  <a:pt x="1289" y="12008"/>
                </a:lnTo>
                <a:close/>
                <a:moveTo>
                  <a:pt x="1441" y="12135"/>
                </a:moveTo>
                <a:lnTo>
                  <a:pt x="1368" y="12044"/>
                </a:lnTo>
                <a:lnTo>
                  <a:pt x="1338" y="12069"/>
                </a:lnTo>
                <a:lnTo>
                  <a:pt x="1411" y="12159"/>
                </a:lnTo>
                <a:lnTo>
                  <a:pt x="1441" y="12135"/>
                </a:lnTo>
                <a:close/>
                <a:moveTo>
                  <a:pt x="4260" y="15614"/>
                </a:moveTo>
                <a:lnTo>
                  <a:pt x="4186" y="15523"/>
                </a:lnTo>
                <a:lnTo>
                  <a:pt x="4156" y="15547"/>
                </a:lnTo>
                <a:lnTo>
                  <a:pt x="4229" y="15638"/>
                </a:lnTo>
                <a:lnTo>
                  <a:pt x="4260" y="15614"/>
                </a:lnTo>
                <a:close/>
                <a:moveTo>
                  <a:pt x="2667" y="13648"/>
                </a:moveTo>
                <a:lnTo>
                  <a:pt x="2593" y="13557"/>
                </a:lnTo>
                <a:lnTo>
                  <a:pt x="2563" y="13582"/>
                </a:lnTo>
                <a:lnTo>
                  <a:pt x="2636" y="13672"/>
                </a:lnTo>
                <a:lnTo>
                  <a:pt x="2667" y="13648"/>
                </a:lnTo>
                <a:close/>
                <a:moveTo>
                  <a:pt x="4014" y="15311"/>
                </a:moveTo>
                <a:lnTo>
                  <a:pt x="3941" y="15220"/>
                </a:lnTo>
                <a:lnTo>
                  <a:pt x="3911" y="15245"/>
                </a:lnTo>
                <a:lnTo>
                  <a:pt x="3984" y="15336"/>
                </a:lnTo>
                <a:lnTo>
                  <a:pt x="4014" y="15311"/>
                </a:lnTo>
                <a:close/>
                <a:moveTo>
                  <a:pt x="1166" y="11857"/>
                </a:moveTo>
                <a:lnTo>
                  <a:pt x="1196" y="11832"/>
                </a:lnTo>
                <a:lnTo>
                  <a:pt x="1123" y="11742"/>
                </a:lnTo>
                <a:lnTo>
                  <a:pt x="1093" y="11766"/>
                </a:lnTo>
                <a:lnTo>
                  <a:pt x="1166" y="11857"/>
                </a:lnTo>
                <a:close/>
                <a:moveTo>
                  <a:pt x="4033" y="15396"/>
                </a:moveTo>
                <a:lnTo>
                  <a:pt x="4107" y="15487"/>
                </a:lnTo>
                <a:lnTo>
                  <a:pt x="4137" y="15462"/>
                </a:lnTo>
                <a:lnTo>
                  <a:pt x="4064" y="15372"/>
                </a:lnTo>
                <a:lnTo>
                  <a:pt x="4033" y="15396"/>
                </a:lnTo>
                <a:close/>
                <a:moveTo>
                  <a:pt x="3666" y="14943"/>
                </a:moveTo>
                <a:lnTo>
                  <a:pt x="3739" y="15033"/>
                </a:lnTo>
                <a:lnTo>
                  <a:pt x="3769" y="15010"/>
                </a:lnTo>
                <a:lnTo>
                  <a:pt x="3696" y="14919"/>
                </a:lnTo>
                <a:lnTo>
                  <a:pt x="3666" y="14943"/>
                </a:lnTo>
                <a:close/>
                <a:moveTo>
                  <a:pt x="4627" y="16068"/>
                </a:moveTo>
                <a:lnTo>
                  <a:pt x="4554" y="15977"/>
                </a:lnTo>
                <a:lnTo>
                  <a:pt x="4524" y="16001"/>
                </a:lnTo>
                <a:lnTo>
                  <a:pt x="4597" y="16092"/>
                </a:lnTo>
                <a:lnTo>
                  <a:pt x="4627" y="16068"/>
                </a:lnTo>
                <a:close/>
                <a:moveTo>
                  <a:pt x="2269" y="13218"/>
                </a:moveTo>
                <a:lnTo>
                  <a:pt x="2299" y="13194"/>
                </a:lnTo>
                <a:lnTo>
                  <a:pt x="2225" y="13103"/>
                </a:lnTo>
                <a:lnTo>
                  <a:pt x="2195" y="13128"/>
                </a:lnTo>
                <a:lnTo>
                  <a:pt x="2269" y="13218"/>
                </a:lnTo>
                <a:close/>
                <a:moveTo>
                  <a:pt x="4431" y="15826"/>
                </a:moveTo>
                <a:lnTo>
                  <a:pt x="4401" y="15850"/>
                </a:lnTo>
                <a:lnTo>
                  <a:pt x="4474" y="15941"/>
                </a:lnTo>
                <a:lnTo>
                  <a:pt x="4505" y="15916"/>
                </a:lnTo>
                <a:lnTo>
                  <a:pt x="4431" y="15826"/>
                </a:lnTo>
                <a:close/>
                <a:moveTo>
                  <a:pt x="3647" y="14858"/>
                </a:moveTo>
                <a:lnTo>
                  <a:pt x="3573" y="14767"/>
                </a:lnTo>
                <a:lnTo>
                  <a:pt x="3543" y="14792"/>
                </a:lnTo>
                <a:lnTo>
                  <a:pt x="3617" y="14883"/>
                </a:lnTo>
                <a:lnTo>
                  <a:pt x="3647" y="14858"/>
                </a:lnTo>
                <a:close/>
                <a:moveTo>
                  <a:pt x="4382" y="15765"/>
                </a:moveTo>
                <a:lnTo>
                  <a:pt x="4309" y="15674"/>
                </a:lnTo>
                <a:lnTo>
                  <a:pt x="4278" y="15699"/>
                </a:lnTo>
                <a:lnTo>
                  <a:pt x="4352" y="15789"/>
                </a:lnTo>
                <a:lnTo>
                  <a:pt x="4382" y="15765"/>
                </a:lnTo>
                <a:close/>
                <a:moveTo>
                  <a:pt x="2422" y="13345"/>
                </a:moveTo>
                <a:lnTo>
                  <a:pt x="2348" y="13255"/>
                </a:lnTo>
                <a:lnTo>
                  <a:pt x="2318" y="13279"/>
                </a:lnTo>
                <a:lnTo>
                  <a:pt x="2391" y="13370"/>
                </a:lnTo>
                <a:lnTo>
                  <a:pt x="2422" y="13345"/>
                </a:lnTo>
                <a:close/>
                <a:moveTo>
                  <a:pt x="3157" y="14253"/>
                </a:moveTo>
                <a:lnTo>
                  <a:pt x="3083" y="14162"/>
                </a:lnTo>
                <a:lnTo>
                  <a:pt x="3053" y="14187"/>
                </a:lnTo>
                <a:lnTo>
                  <a:pt x="3127" y="14277"/>
                </a:lnTo>
                <a:lnTo>
                  <a:pt x="3157" y="14253"/>
                </a:lnTo>
                <a:close/>
                <a:moveTo>
                  <a:pt x="2544" y="13497"/>
                </a:moveTo>
                <a:lnTo>
                  <a:pt x="2471" y="13406"/>
                </a:lnTo>
                <a:lnTo>
                  <a:pt x="2440" y="13430"/>
                </a:lnTo>
                <a:lnTo>
                  <a:pt x="2514" y="13521"/>
                </a:lnTo>
                <a:lnTo>
                  <a:pt x="2544" y="13497"/>
                </a:lnTo>
                <a:close/>
                <a:moveTo>
                  <a:pt x="10141" y="22876"/>
                </a:moveTo>
                <a:lnTo>
                  <a:pt x="10068" y="22785"/>
                </a:lnTo>
                <a:lnTo>
                  <a:pt x="10038" y="22809"/>
                </a:lnTo>
                <a:lnTo>
                  <a:pt x="10111" y="22900"/>
                </a:lnTo>
                <a:lnTo>
                  <a:pt x="10141" y="22876"/>
                </a:lnTo>
                <a:close/>
                <a:moveTo>
                  <a:pt x="10019" y="22724"/>
                </a:moveTo>
                <a:lnTo>
                  <a:pt x="9945" y="22634"/>
                </a:lnTo>
                <a:lnTo>
                  <a:pt x="9915" y="22658"/>
                </a:lnTo>
                <a:lnTo>
                  <a:pt x="9989" y="22749"/>
                </a:lnTo>
                <a:lnTo>
                  <a:pt x="10019" y="22724"/>
                </a:lnTo>
                <a:close/>
                <a:moveTo>
                  <a:pt x="9700" y="22331"/>
                </a:moveTo>
                <a:lnTo>
                  <a:pt x="9670" y="22356"/>
                </a:lnTo>
                <a:lnTo>
                  <a:pt x="9744" y="22446"/>
                </a:lnTo>
                <a:lnTo>
                  <a:pt x="9774" y="22422"/>
                </a:lnTo>
                <a:lnTo>
                  <a:pt x="9700" y="22331"/>
                </a:lnTo>
                <a:close/>
                <a:moveTo>
                  <a:pt x="10386" y="23178"/>
                </a:moveTo>
                <a:lnTo>
                  <a:pt x="10313" y="23088"/>
                </a:lnTo>
                <a:lnTo>
                  <a:pt x="10283" y="23112"/>
                </a:lnTo>
                <a:lnTo>
                  <a:pt x="10356" y="23203"/>
                </a:lnTo>
                <a:lnTo>
                  <a:pt x="10386" y="23178"/>
                </a:lnTo>
                <a:close/>
                <a:moveTo>
                  <a:pt x="10264" y="23027"/>
                </a:moveTo>
                <a:lnTo>
                  <a:pt x="10190" y="22936"/>
                </a:lnTo>
                <a:lnTo>
                  <a:pt x="10160" y="22961"/>
                </a:lnTo>
                <a:lnTo>
                  <a:pt x="10234" y="23051"/>
                </a:lnTo>
                <a:lnTo>
                  <a:pt x="10264" y="23027"/>
                </a:lnTo>
                <a:close/>
                <a:moveTo>
                  <a:pt x="9131" y="21690"/>
                </a:moveTo>
                <a:lnTo>
                  <a:pt x="9161" y="21665"/>
                </a:lnTo>
                <a:lnTo>
                  <a:pt x="9088" y="21575"/>
                </a:lnTo>
                <a:lnTo>
                  <a:pt x="9057" y="21599"/>
                </a:lnTo>
                <a:lnTo>
                  <a:pt x="9131" y="21690"/>
                </a:lnTo>
                <a:close/>
                <a:moveTo>
                  <a:pt x="9284" y="21817"/>
                </a:moveTo>
                <a:lnTo>
                  <a:pt x="9210" y="21726"/>
                </a:lnTo>
                <a:lnTo>
                  <a:pt x="9180" y="21750"/>
                </a:lnTo>
                <a:lnTo>
                  <a:pt x="9253" y="21841"/>
                </a:lnTo>
                <a:lnTo>
                  <a:pt x="9284" y="21817"/>
                </a:lnTo>
                <a:close/>
                <a:moveTo>
                  <a:pt x="9529" y="22119"/>
                </a:moveTo>
                <a:lnTo>
                  <a:pt x="9455" y="22029"/>
                </a:lnTo>
                <a:lnTo>
                  <a:pt x="9425" y="22053"/>
                </a:lnTo>
                <a:lnTo>
                  <a:pt x="9499" y="22144"/>
                </a:lnTo>
                <a:lnTo>
                  <a:pt x="9529" y="22119"/>
                </a:lnTo>
                <a:close/>
                <a:moveTo>
                  <a:pt x="9038" y="21514"/>
                </a:moveTo>
                <a:lnTo>
                  <a:pt x="8965" y="21423"/>
                </a:lnTo>
                <a:lnTo>
                  <a:pt x="8935" y="21448"/>
                </a:lnTo>
                <a:lnTo>
                  <a:pt x="9008" y="21539"/>
                </a:lnTo>
                <a:lnTo>
                  <a:pt x="9038" y="21514"/>
                </a:lnTo>
                <a:close/>
                <a:moveTo>
                  <a:pt x="9302" y="21902"/>
                </a:moveTo>
                <a:lnTo>
                  <a:pt x="9376" y="21992"/>
                </a:lnTo>
                <a:lnTo>
                  <a:pt x="9406" y="21968"/>
                </a:lnTo>
                <a:lnTo>
                  <a:pt x="9333" y="21877"/>
                </a:lnTo>
                <a:lnTo>
                  <a:pt x="9302" y="21902"/>
                </a:lnTo>
                <a:close/>
                <a:moveTo>
                  <a:pt x="9651" y="22271"/>
                </a:moveTo>
                <a:lnTo>
                  <a:pt x="9578" y="22180"/>
                </a:lnTo>
                <a:lnTo>
                  <a:pt x="9548" y="22204"/>
                </a:lnTo>
                <a:lnTo>
                  <a:pt x="9621" y="22295"/>
                </a:lnTo>
                <a:lnTo>
                  <a:pt x="9651" y="22271"/>
                </a:lnTo>
                <a:close/>
                <a:moveTo>
                  <a:pt x="3892" y="15160"/>
                </a:moveTo>
                <a:lnTo>
                  <a:pt x="3818" y="15069"/>
                </a:lnTo>
                <a:lnTo>
                  <a:pt x="3788" y="15093"/>
                </a:lnTo>
                <a:lnTo>
                  <a:pt x="3862" y="15184"/>
                </a:lnTo>
                <a:lnTo>
                  <a:pt x="3892" y="15160"/>
                </a:lnTo>
                <a:close/>
                <a:moveTo>
                  <a:pt x="5902" y="17641"/>
                </a:moveTo>
                <a:lnTo>
                  <a:pt x="5871" y="17665"/>
                </a:lnTo>
                <a:lnTo>
                  <a:pt x="5945" y="17756"/>
                </a:lnTo>
                <a:lnTo>
                  <a:pt x="5975" y="17732"/>
                </a:lnTo>
                <a:lnTo>
                  <a:pt x="5902" y="17641"/>
                </a:lnTo>
                <a:close/>
                <a:moveTo>
                  <a:pt x="9896" y="22573"/>
                </a:moveTo>
                <a:lnTo>
                  <a:pt x="9823" y="22482"/>
                </a:lnTo>
                <a:lnTo>
                  <a:pt x="9793" y="22507"/>
                </a:lnTo>
                <a:lnTo>
                  <a:pt x="9866" y="22598"/>
                </a:lnTo>
                <a:lnTo>
                  <a:pt x="9896" y="22573"/>
                </a:lnTo>
                <a:close/>
                <a:moveTo>
                  <a:pt x="8548" y="20909"/>
                </a:moveTo>
                <a:lnTo>
                  <a:pt x="8475" y="20818"/>
                </a:lnTo>
                <a:lnTo>
                  <a:pt x="8445" y="20843"/>
                </a:lnTo>
                <a:lnTo>
                  <a:pt x="8518" y="20933"/>
                </a:lnTo>
                <a:lnTo>
                  <a:pt x="8548" y="20909"/>
                </a:lnTo>
                <a:close/>
                <a:moveTo>
                  <a:pt x="3034" y="14102"/>
                </a:moveTo>
                <a:lnTo>
                  <a:pt x="2961" y="14011"/>
                </a:lnTo>
                <a:lnTo>
                  <a:pt x="2931" y="14035"/>
                </a:lnTo>
                <a:lnTo>
                  <a:pt x="3004" y="14126"/>
                </a:lnTo>
                <a:lnTo>
                  <a:pt x="3034" y="14102"/>
                </a:lnTo>
                <a:close/>
                <a:moveTo>
                  <a:pt x="1735" y="12498"/>
                </a:moveTo>
                <a:lnTo>
                  <a:pt x="1705" y="12523"/>
                </a:lnTo>
                <a:lnTo>
                  <a:pt x="1779" y="12613"/>
                </a:lnTo>
                <a:lnTo>
                  <a:pt x="1809" y="12589"/>
                </a:lnTo>
                <a:lnTo>
                  <a:pt x="1735" y="12498"/>
                </a:lnTo>
                <a:close/>
                <a:moveTo>
                  <a:pt x="970" y="11615"/>
                </a:moveTo>
                <a:lnTo>
                  <a:pt x="1043" y="11706"/>
                </a:lnTo>
                <a:lnTo>
                  <a:pt x="1074" y="11681"/>
                </a:lnTo>
                <a:lnTo>
                  <a:pt x="1000" y="11590"/>
                </a:lnTo>
                <a:lnTo>
                  <a:pt x="970" y="11615"/>
                </a:lnTo>
                <a:close/>
                <a:moveTo>
                  <a:pt x="2808" y="13884"/>
                </a:moveTo>
                <a:lnTo>
                  <a:pt x="2882" y="13975"/>
                </a:lnTo>
                <a:lnTo>
                  <a:pt x="2912" y="13950"/>
                </a:lnTo>
                <a:lnTo>
                  <a:pt x="2838" y="13860"/>
                </a:lnTo>
                <a:lnTo>
                  <a:pt x="2808" y="13884"/>
                </a:lnTo>
                <a:close/>
                <a:moveTo>
                  <a:pt x="2685" y="13733"/>
                </a:moveTo>
                <a:lnTo>
                  <a:pt x="2759" y="13824"/>
                </a:lnTo>
                <a:lnTo>
                  <a:pt x="2789" y="13799"/>
                </a:lnTo>
                <a:lnTo>
                  <a:pt x="2716" y="13708"/>
                </a:lnTo>
                <a:lnTo>
                  <a:pt x="2685" y="13733"/>
                </a:lnTo>
                <a:close/>
                <a:moveTo>
                  <a:pt x="1828" y="12674"/>
                </a:moveTo>
                <a:lnTo>
                  <a:pt x="1901" y="12765"/>
                </a:lnTo>
                <a:lnTo>
                  <a:pt x="1931" y="12740"/>
                </a:lnTo>
                <a:lnTo>
                  <a:pt x="1858" y="12649"/>
                </a:lnTo>
                <a:lnTo>
                  <a:pt x="1828" y="12674"/>
                </a:lnTo>
                <a:close/>
                <a:moveTo>
                  <a:pt x="2176" y="13043"/>
                </a:moveTo>
                <a:lnTo>
                  <a:pt x="2103" y="12952"/>
                </a:lnTo>
                <a:lnTo>
                  <a:pt x="2073" y="12976"/>
                </a:lnTo>
                <a:lnTo>
                  <a:pt x="2146" y="13067"/>
                </a:lnTo>
                <a:lnTo>
                  <a:pt x="2176" y="13043"/>
                </a:lnTo>
                <a:close/>
                <a:moveTo>
                  <a:pt x="7568" y="19699"/>
                </a:moveTo>
                <a:lnTo>
                  <a:pt x="7495" y="19608"/>
                </a:lnTo>
                <a:lnTo>
                  <a:pt x="7464" y="19632"/>
                </a:lnTo>
                <a:lnTo>
                  <a:pt x="7538" y="19723"/>
                </a:lnTo>
                <a:lnTo>
                  <a:pt x="7568" y="19699"/>
                </a:lnTo>
                <a:close/>
                <a:moveTo>
                  <a:pt x="6710" y="18640"/>
                </a:moveTo>
                <a:lnTo>
                  <a:pt x="6637" y="18549"/>
                </a:lnTo>
                <a:lnTo>
                  <a:pt x="6607" y="18573"/>
                </a:lnTo>
                <a:lnTo>
                  <a:pt x="6680" y="18664"/>
                </a:lnTo>
                <a:lnTo>
                  <a:pt x="6710" y="18640"/>
                </a:lnTo>
                <a:close/>
                <a:moveTo>
                  <a:pt x="6882" y="18851"/>
                </a:moveTo>
                <a:lnTo>
                  <a:pt x="6852" y="18876"/>
                </a:lnTo>
                <a:lnTo>
                  <a:pt x="6925" y="18967"/>
                </a:lnTo>
                <a:lnTo>
                  <a:pt x="6955" y="18942"/>
                </a:lnTo>
                <a:lnTo>
                  <a:pt x="6882" y="18851"/>
                </a:lnTo>
                <a:close/>
                <a:moveTo>
                  <a:pt x="6833" y="18791"/>
                </a:moveTo>
                <a:lnTo>
                  <a:pt x="6759" y="18700"/>
                </a:lnTo>
                <a:lnTo>
                  <a:pt x="6729" y="18725"/>
                </a:lnTo>
                <a:lnTo>
                  <a:pt x="6803" y="18815"/>
                </a:lnTo>
                <a:lnTo>
                  <a:pt x="6833" y="18791"/>
                </a:lnTo>
                <a:close/>
                <a:moveTo>
                  <a:pt x="7078" y="19093"/>
                </a:moveTo>
                <a:lnTo>
                  <a:pt x="7004" y="19003"/>
                </a:lnTo>
                <a:lnTo>
                  <a:pt x="6974" y="19027"/>
                </a:lnTo>
                <a:lnTo>
                  <a:pt x="7048" y="19118"/>
                </a:lnTo>
                <a:lnTo>
                  <a:pt x="7078" y="19093"/>
                </a:lnTo>
                <a:close/>
                <a:moveTo>
                  <a:pt x="6588" y="18488"/>
                </a:moveTo>
                <a:lnTo>
                  <a:pt x="6514" y="18398"/>
                </a:lnTo>
                <a:lnTo>
                  <a:pt x="6484" y="18422"/>
                </a:lnTo>
                <a:lnTo>
                  <a:pt x="6558" y="18513"/>
                </a:lnTo>
                <a:lnTo>
                  <a:pt x="6588" y="18488"/>
                </a:lnTo>
                <a:close/>
                <a:moveTo>
                  <a:pt x="8842" y="21272"/>
                </a:moveTo>
                <a:lnTo>
                  <a:pt x="8812" y="21297"/>
                </a:lnTo>
                <a:lnTo>
                  <a:pt x="8886" y="21387"/>
                </a:lnTo>
                <a:lnTo>
                  <a:pt x="8916" y="21363"/>
                </a:lnTo>
                <a:lnTo>
                  <a:pt x="8842" y="21272"/>
                </a:lnTo>
                <a:close/>
                <a:moveTo>
                  <a:pt x="6098" y="17883"/>
                </a:moveTo>
                <a:lnTo>
                  <a:pt x="6024" y="17792"/>
                </a:lnTo>
                <a:lnTo>
                  <a:pt x="5994" y="17817"/>
                </a:lnTo>
                <a:lnTo>
                  <a:pt x="6067" y="17908"/>
                </a:lnTo>
                <a:lnTo>
                  <a:pt x="6098" y="17883"/>
                </a:lnTo>
                <a:close/>
                <a:moveTo>
                  <a:pt x="5822" y="17605"/>
                </a:moveTo>
                <a:lnTo>
                  <a:pt x="5853" y="17580"/>
                </a:lnTo>
                <a:lnTo>
                  <a:pt x="5779" y="17490"/>
                </a:lnTo>
                <a:lnTo>
                  <a:pt x="5749" y="17514"/>
                </a:lnTo>
                <a:lnTo>
                  <a:pt x="5822" y="17605"/>
                </a:lnTo>
                <a:close/>
                <a:moveTo>
                  <a:pt x="6239" y="18119"/>
                </a:moveTo>
                <a:lnTo>
                  <a:pt x="6313" y="18210"/>
                </a:lnTo>
                <a:lnTo>
                  <a:pt x="6343" y="18186"/>
                </a:lnTo>
                <a:lnTo>
                  <a:pt x="6269" y="18095"/>
                </a:lnTo>
                <a:lnTo>
                  <a:pt x="6239" y="18119"/>
                </a:lnTo>
                <a:close/>
                <a:moveTo>
                  <a:pt x="7200" y="19245"/>
                </a:moveTo>
                <a:lnTo>
                  <a:pt x="7127" y="19154"/>
                </a:lnTo>
                <a:lnTo>
                  <a:pt x="7097" y="19178"/>
                </a:lnTo>
                <a:lnTo>
                  <a:pt x="7170" y="19269"/>
                </a:lnTo>
                <a:lnTo>
                  <a:pt x="7200" y="19245"/>
                </a:lnTo>
                <a:close/>
                <a:moveTo>
                  <a:pt x="6465" y="18337"/>
                </a:moveTo>
                <a:lnTo>
                  <a:pt x="6392" y="18246"/>
                </a:lnTo>
                <a:lnTo>
                  <a:pt x="6362" y="18271"/>
                </a:lnTo>
                <a:lnTo>
                  <a:pt x="6435" y="18361"/>
                </a:lnTo>
                <a:lnTo>
                  <a:pt x="6465" y="18337"/>
                </a:lnTo>
                <a:close/>
                <a:moveTo>
                  <a:pt x="6190" y="18059"/>
                </a:moveTo>
                <a:lnTo>
                  <a:pt x="6220" y="18034"/>
                </a:lnTo>
                <a:lnTo>
                  <a:pt x="6147" y="17944"/>
                </a:lnTo>
                <a:lnTo>
                  <a:pt x="6117" y="17968"/>
                </a:lnTo>
                <a:lnTo>
                  <a:pt x="6190" y="18059"/>
                </a:lnTo>
                <a:close/>
                <a:moveTo>
                  <a:pt x="7323" y="19396"/>
                </a:moveTo>
                <a:lnTo>
                  <a:pt x="7250" y="19305"/>
                </a:lnTo>
                <a:lnTo>
                  <a:pt x="7219" y="19330"/>
                </a:lnTo>
                <a:lnTo>
                  <a:pt x="7293" y="19420"/>
                </a:lnTo>
                <a:lnTo>
                  <a:pt x="7323" y="19396"/>
                </a:lnTo>
                <a:close/>
                <a:moveTo>
                  <a:pt x="8181" y="20455"/>
                </a:moveTo>
                <a:lnTo>
                  <a:pt x="8107" y="20364"/>
                </a:lnTo>
                <a:lnTo>
                  <a:pt x="8077" y="20389"/>
                </a:lnTo>
                <a:lnTo>
                  <a:pt x="8151" y="20479"/>
                </a:lnTo>
                <a:lnTo>
                  <a:pt x="8181" y="20455"/>
                </a:lnTo>
                <a:close/>
                <a:moveTo>
                  <a:pt x="7862" y="20062"/>
                </a:moveTo>
                <a:lnTo>
                  <a:pt x="7832" y="20086"/>
                </a:lnTo>
                <a:lnTo>
                  <a:pt x="7906" y="20177"/>
                </a:lnTo>
                <a:lnTo>
                  <a:pt x="7936" y="20152"/>
                </a:lnTo>
                <a:lnTo>
                  <a:pt x="7862" y="20062"/>
                </a:lnTo>
                <a:close/>
                <a:moveTo>
                  <a:pt x="8028" y="20328"/>
                </a:moveTo>
                <a:lnTo>
                  <a:pt x="8058" y="20304"/>
                </a:lnTo>
                <a:lnTo>
                  <a:pt x="7985" y="20213"/>
                </a:lnTo>
                <a:lnTo>
                  <a:pt x="7955" y="20237"/>
                </a:lnTo>
                <a:lnTo>
                  <a:pt x="8028" y="20328"/>
                </a:lnTo>
                <a:close/>
                <a:moveTo>
                  <a:pt x="8671" y="21060"/>
                </a:moveTo>
                <a:lnTo>
                  <a:pt x="8597" y="20969"/>
                </a:lnTo>
                <a:lnTo>
                  <a:pt x="8567" y="20994"/>
                </a:lnTo>
                <a:lnTo>
                  <a:pt x="8641" y="21085"/>
                </a:lnTo>
                <a:lnTo>
                  <a:pt x="8671" y="21060"/>
                </a:lnTo>
                <a:close/>
                <a:moveTo>
                  <a:pt x="8230" y="20516"/>
                </a:moveTo>
                <a:lnTo>
                  <a:pt x="8200" y="20540"/>
                </a:lnTo>
                <a:lnTo>
                  <a:pt x="8273" y="20631"/>
                </a:lnTo>
                <a:lnTo>
                  <a:pt x="8303" y="20606"/>
                </a:lnTo>
                <a:lnTo>
                  <a:pt x="8230" y="20516"/>
                </a:lnTo>
                <a:close/>
                <a:moveTo>
                  <a:pt x="7813" y="20001"/>
                </a:moveTo>
                <a:lnTo>
                  <a:pt x="7740" y="19910"/>
                </a:lnTo>
                <a:lnTo>
                  <a:pt x="7710" y="19935"/>
                </a:lnTo>
                <a:lnTo>
                  <a:pt x="7783" y="20026"/>
                </a:lnTo>
                <a:lnTo>
                  <a:pt x="7813" y="20001"/>
                </a:lnTo>
                <a:close/>
                <a:moveTo>
                  <a:pt x="7691" y="19850"/>
                </a:moveTo>
                <a:lnTo>
                  <a:pt x="7617" y="19759"/>
                </a:lnTo>
                <a:lnTo>
                  <a:pt x="7587" y="19784"/>
                </a:lnTo>
                <a:lnTo>
                  <a:pt x="7660" y="19874"/>
                </a:lnTo>
                <a:lnTo>
                  <a:pt x="7691" y="19850"/>
                </a:lnTo>
                <a:close/>
                <a:moveTo>
                  <a:pt x="8690" y="21145"/>
                </a:moveTo>
                <a:lnTo>
                  <a:pt x="8763" y="21236"/>
                </a:lnTo>
                <a:lnTo>
                  <a:pt x="8793" y="21212"/>
                </a:lnTo>
                <a:lnTo>
                  <a:pt x="8720" y="21121"/>
                </a:lnTo>
                <a:lnTo>
                  <a:pt x="8690" y="21145"/>
                </a:lnTo>
                <a:close/>
                <a:moveTo>
                  <a:pt x="7372" y="19457"/>
                </a:moveTo>
                <a:lnTo>
                  <a:pt x="7342" y="19481"/>
                </a:lnTo>
                <a:lnTo>
                  <a:pt x="7415" y="19572"/>
                </a:lnTo>
                <a:lnTo>
                  <a:pt x="7446" y="19547"/>
                </a:lnTo>
                <a:lnTo>
                  <a:pt x="7372" y="19457"/>
                </a:lnTo>
                <a:close/>
                <a:moveTo>
                  <a:pt x="8426" y="20758"/>
                </a:moveTo>
                <a:lnTo>
                  <a:pt x="8352" y="20667"/>
                </a:lnTo>
                <a:lnTo>
                  <a:pt x="8322" y="20691"/>
                </a:lnTo>
                <a:lnTo>
                  <a:pt x="8396" y="20782"/>
                </a:lnTo>
                <a:lnTo>
                  <a:pt x="8426" y="20758"/>
                </a:lnTo>
                <a:close/>
                <a:moveTo>
                  <a:pt x="5730" y="17429"/>
                </a:moveTo>
                <a:lnTo>
                  <a:pt x="5657" y="17338"/>
                </a:lnTo>
                <a:lnTo>
                  <a:pt x="5626" y="17363"/>
                </a:lnTo>
                <a:lnTo>
                  <a:pt x="5700" y="17454"/>
                </a:lnTo>
                <a:lnTo>
                  <a:pt x="5730" y="17429"/>
                </a:lnTo>
                <a:close/>
                <a:moveTo>
                  <a:pt x="19744" y="23781"/>
                </a:moveTo>
                <a:lnTo>
                  <a:pt x="19825" y="23869"/>
                </a:lnTo>
                <a:lnTo>
                  <a:pt x="19853" y="23842"/>
                </a:lnTo>
                <a:lnTo>
                  <a:pt x="19773" y="23755"/>
                </a:lnTo>
                <a:lnTo>
                  <a:pt x="19744" y="23781"/>
                </a:lnTo>
                <a:close/>
                <a:moveTo>
                  <a:pt x="20284" y="24367"/>
                </a:moveTo>
                <a:lnTo>
                  <a:pt x="20365" y="24454"/>
                </a:lnTo>
                <a:lnTo>
                  <a:pt x="20393" y="24428"/>
                </a:lnTo>
                <a:lnTo>
                  <a:pt x="20313" y="24341"/>
                </a:lnTo>
                <a:lnTo>
                  <a:pt x="20284" y="24367"/>
                </a:lnTo>
                <a:close/>
                <a:moveTo>
                  <a:pt x="19609" y="23635"/>
                </a:moveTo>
                <a:lnTo>
                  <a:pt x="19690" y="23722"/>
                </a:lnTo>
                <a:lnTo>
                  <a:pt x="19718" y="23696"/>
                </a:lnTo>
                <a:lnTo>
                  <a:pt x="19638" y="23608"/>
                </a:lnTo>
                <a:lnTo>
                  <a:pt x="19609" y="23635"/>
                </a:lnTo>
                <a:close/>
                <a:moveTo>
                  <a:pt x="19879" y="23928"/>
                </a:moveTo>
                <a:lnTo>
                  <a:pt x="19960" y="24015"/>
                </a:lnTo>
                <a:lnTo>
                  <a:pt x="19988" y="23989"/>
                </a:lnTo>
                <a:lnTo>
                  <a:pt x="19908" y="23901"/>
                </a:lnTo>
                <a:lnTo>
                  <a:pt x="19879" y="23928"/>
                </a:lnTo>
                <a:close/>
                <a:moveTo>
                  <a:pt x="20149" y="24220"/>
                </a:moveTo>
                <a:lnTo>
                  <a:pt x="20230" y="24308"/>
                </a:lnTo>
                <a:lnTo>
                  <a:pt x="20258" y="24282"/>
                </a:lnTo>
                <a:lnTo>
                  <a:pt x="20178" y="24194"/>
                </a:lnTo>
                <a:lnTo>
                  <a:pt x="20149" y="24220"/>
                </a:lnTo>
                <a:close/>
                <a:moveTo>
                  <a:pt x="20014" y="24074"/>
                </a:moveTo>
                <a:lnTo>
                  <a:pt x="20095" y="24161"/>
                </a:lnTo>
                <a:lnTo>
                  <a:pt x="20123" y="24135"/>
                </a:lnTo>
                <a:lnTo>
                  <a:pt x="20043" y="24048"/>
                </a:lnTo>
                <a:lnTo>
                  <a:pt x="20014" y="24074"/>
                </a:lnTo>
                <a:close/>
                <a:moveTo>
                  <a:pt x="20824" y="24953"/>
                </a:moveTo>
                <a:lnTo>
                  <a:pt x="20905" y="25040"/>
                </a:lnTo>
                <a:lnTo>
                  <a:pt x="20933" y="25014"/>
                </a:lnTo>
                <a:lnTo>
                  <a:pt x="20853" y="24927"/>
                </a:lnTo>
                <a:lnTo>
                  <a:pt x="20824" y="24953"/>
                </a:lnTo>
                <a:close/>
                <a:moveTo>
                  <a:pt x="20419" y="24513"/>
                </a:moveTo>
                <a:lnTo>
                  <a:pt x="20500" y="24601"/>
                </a:lnTo>
                <a:lnTo>
                  <a:pt x="20528" y="24575"/>
                </a:lnTo>
                <a:lnTo>
                  <a:pt x="20448" y="24487"/>
                </a:lnTo>
                <a:lnTo>
                  <a:pt x="20419" y="24513"/>
                </a:lnTo>
                <a:close/>
                <a:moveTo>
                  <a:pt x="20554" y="24660"/>
                </a:moveTo>
                <a:lnTo>
                  <a:pt x="20635" y="24747"/>
                </a:lnTo>
                <a:lnTo>
                  <a:pt x="20663" y="24721"/>
                </a:lnTo>
                <a:lnTo>
                  <a:pt x="20583" y="24634"/>
                </a:lnTo>
                <a:lnTo>
                  <a:pt x="20554" y="24660"/>
                </a:lnTo>
                <a:close/>
                <a:moveTo>
                  <a:pt x="20988" y="25073"/>
                </a:moveTo>
                <a:lnTo>
                  <a:pt x="20959" y="25099"/>
                </a:lnTo>
                <a:lnTo>
                  <a:pt x="20999" y="25142"/>
                </a:lnTo>
                <a:lnTo>
                  <a:pt x="20999" y="25085"/>
                </a:lnTo>
                <a:lnTo>
                  <a:pt x="20988" y="25073"/>
                </a:lnTo>
                <a:close/>
                <a:moveTo>
                  <a:pt x="20689" y="24806"/>
                </a:moveTo>
                <a:lnTo>
                  <a:pt x="20770" y="24894"/>
                </a:lnTo>
                <a:lnTo>
                  <a:pt x="20798" y="24868"/>
                </a:lnTo>
                <a:lnTo>
                  <a:pt x="20718" y="24780"/>
                </a:lnTo>
                <a:lnTo>
                  <a:pt x="20689" y="24806"/>
                </a:lnTo>
                <a:close/>
                <a:moveTo>
                  <a:pt x="19427" y="21334"/>
                </a:moveTo>
                <a:lnTo>
                  <a:pt x="19423" y="21218"/>
                </a:lnTo>
                <a:lnTo>
                  <a:pt x="19384" y="21219"/>
                </a:lnTo>
                <a:lnTo>
                  <a:pt x="19388" y="21335"/>
                </a:lnTo>
                <a:lnTo>
                  <a:pt x="19427" y="21334"/>
                </a:lnTo>
                <a:close/>
                <a:moveTo>
                  <a:pt x="19314" y="17443"/>
                </a:moveTo>
                <a:lnTo>
                  <a:pt x="19311" y="17327"/>
                </a:lnTo>
                <a:lnTo>
                  <a:pt x="19272" y="17328"/>
                </a:lnTo>
                <a:lnTo>
                  <a:pt x="19275" y="17445"/>
                </a:lnTo>
                <a:lnTo>
                  <a:pt x="19314" y="17443"/>
                </a:lnTo>
                <a:close/>
                <a:moveTo>
                  <a:pt x="19309" y="17249"/>
                </a:moveTo>
                <a:lnTo>
                  <a:pt x="19305" y="17132"/>
                </a:lnTo>
                <a:lnTo>
                  <a:pt x="19266" y="17133"/>
                </a:lnTo>
                <a:lnTo>
                  <a:pt x="19270" y="17250"/>
                </a:lnTo>
                <a:lnTo>
                  <a:pt x="19309" y="17249"/>
                </a:lnTo>
                <a:close/>
                <a:moveTo>
                  <a:pt x="19393" y="20167"/>
                </a:moveTo>
                <a:lnTo>
                  <a:pt x="19390" y="20050"/>
                </a:lnTo>
                <a:lnTo>
                  <a:pt x="19351" y="20051"/>
                </a:lnTo>
                <a:lnTo>
                  <a:pt x="19354" y="20168"/>
                </a:lnTo>
                <a:lnTo>
                  <a:pt x="19393" y="20167"/>
                </a:lnTo>
                <a:close/>
                <a:moveTo>
                  <a:pt x="19399" y="20362"/>
                </a:moveTo>
                <a:lnTo>
                  <a:pt x="19395" y="20245"/>
                </a:lnTo>
                <a:lnTo>
                  <a:pt x="19356" y="20246"/>
                </a:lnTo>
                <a:lnTo>
                  <a:pt x="19360" y="20363"/>
                </a:lnTo>
                <a:lnTo>
                  <a:pt x="19399" y="20362"/>
                </a:lnTo>
                <a:close/>
                <a:moveTo>
                  <a:pt x="19466" y="22696"/>
                </a:moveTo>
                <a:lnTo>
                  <a:pt x="19463" y="22579"/>
                </a:lnTo>
                <a:lnTo>
                  <a:pt x="19424" y="22581"/>
                </a:lnTo>
                <a:lnTo>
                  <a:pt x="19427" y="22697"/>
                </a:lnTo>
                <a:lnTo>
                  <a:pt x="19466" y="22696"/>
                </a:lnTo>
                <a:close/>
                <a:moveTo>
                  <a:pt x="19404" y="20556"/>
                </a:moveTo>
                <a:lnTo>
                  <a:pt x="19401" y="20439"/>
                </a:lnTo>
                <a:lnTo>
                  <a:pt x="19362" y="20441"/>
                </a:lnTo>
                <a:lnTo>
                  <a:pt x="19365" y="20557"/>
                </a:lnTo>
                <a:lnTo>
                  <a:pt x="19404" y="20556"/>
                </a:lnTo>
                <a:close/>
                <a:moveTo>
                  <a:pt x="19297" y="16860"/>
                </a:moveTo>
                <a:lnTo>
                  <a:pt x="19294" y="16743"/>
                </a:lnTo>
                <a:lnTo>
                  <a:pt x="19255" y="16744"/>
                </a:lnTo>
                <a:lnTo>
                  <a:pt x="19259" y="16861"/>
                </a:lnTo>
                <a:lnTo>
                  <a:pt x="19297" y="16860"/>
                </a:lnTo>
                <a:close/>
                <a:moveTo>
                  <a:pt x="19303" y="17054"/>
                </a:moveTo>
                <a:lnTo>
                  <a:pt x="19300" y="16938"/>
                </a:lnTo>
                <a:lnTo>
                  <a:pt x="19261" y="16939"/>
                </a:lnTo>
                <a:lnTo>
                  <a:pt x="19264" y="17055"/>
                </a:lnTo>
                <a:lnTo>
                  <a:pt x="19303" y="17054"/>
                </a:lnTo>
                <a:close/>
                <a:moveTo>
                  <a:pt x="19438" y="23086"/>
                </a:moveTo>
                <a:lnTo>
                  <a:pt x="19477" y="23085"/>
                </a:lnTo>
                <a:lnTo>
                  <a:pt x="19474" y="22969"/>
                </a:lnTo>
                <a:lnTo>
                  <a:pt x="19435" y="22970"/>
                </a:lnTo>
                <a:lnTo>
                  <a:pt x="19438" y="23086"/>
                </a:lnTo>
                <a:close/>
                <a:moveTo>
                  <a:pt x="19429" y="22775"/>
                </a:moveTo>
                <a:lnTo>
                  <a:pt x="19433" y="22892"/>
                </a:lnTo>
                <a:lnTo>
                  <a:pt x="19472" y="22891"/>
                </a:lnTo>
                <a:lnTo>
                  <a:pt x="19468" y="22774"/>
                </a:lnTo>
                <a:lnTo>
                  <a:pt x="19429" y="22775"/>
                </a:lnTo>
                <a:close/>
                <a:moveTo>
                  <a:pt x="19359" y="19000"/>
                </a:moveTo>
                <a:lnTo>
                  <a:pt x="19356" y="18883"/>
                </a:lnTo>
                <a:lnTo>
                  <a:pt x="19317" y="18884"/>
                </a:lnTo>
                <a:lnTo>
                  <a:pt x="19320" y="19001"/>
                </a:lnTo>
                <a:lnTo>
                  <a:pt x="19359" y="19000"/>
                </a:lnTo>
                <a:close/>
                <a:moveTo>
                  <a:pt x="19348" y="18611"/>
                </a:moveTo>
                <a:lnTo>
                  <a:pt x="19345" y="18494"/>
                </a:lnTo>
                <a:lnTo>
                  <a:pt x="19306" y="18495"/>
                </a:lnTo>
                <a:lnTo>
                  <a:pt x="19309" y="18612"/>
                </a:lnTo>
                <a:lnTo>
                  <a:pt x="19348" y="18611"/>
                </a:lnTo>
                <a:close/>
                <a:moveTo>
                  <a:pt x="19354" y="18805"/>
                </a:moveTo>
                <a:lnTo>
                  <a:pt x="19350" y="18689"/>
                </a:lnTo>
                <a:lnTo>
                  <a:pt x="19311" y="18690"/>
                </a:lnTo>
                <a:lnTo>
                  <a:pt x="19315" y="18806"/>
                </a:lnTo>
                <a:lnTo>
                  <a:pt x="19354" y="18805"/>
                </a:lnTo>
                <a:close/>
                <a:moveTo>
                  <a:pt x="19342" y="18416"/>
                </a:moveTo>
                <a:lnTo>
                  <a:pt x="19339" y="18299"/>
                </a:lnTo>
                <a:lnTo>
                  <a:pt x="19300" y="18301"/>
                </a:lnTo>
                <a:lnTo>
                  <a:pt x="19304" y="18417"/>
                </a:lnTo>
                <a:lnTo>
                  <a:pt x="19342" y="18416"/>
                </a:lnTo>
                <a:close/>
                <a:moveTo>
                  <a:pt x="19387" y="19973"/>
                </a:moveTo>
                <a:lnTo>
                  <a:pt x="19384" y="19856"/>
                </a:lnTo>
                <a:lnTo>
                  <a:pt x="19345" y="19857"/>
                </a:lnTo>
                <a:lnTo>
                  <a:pt x="19348" y="19974"/>
                </a:lnTo>
                <a:lnTo>
                  <a:pt x="19387" y="19973"/>
                </a:lnTo>
                <a:close/>
                <a:moveTo>
                  <a:pt x="19337" y="18222"/>
                </a:moveTo>
                <a:lnTo>
                  <a:pt x="19333" y="18105"/>
                </a:lnTo>
                <a:lnTo>
                  <a:pt x="19295" y="18106"/>
                </a:lnTo>
                <a:lnTo>
                  <a:pt x="19298" y="18223"/>
                </a:lnTo>
                <a:lnTo>
                  <a:pt x="19337" y="18222"/>
                </a:lnTo>
                <a:close/>
                <a:moveTo>
                  <a:pt x="19325" y="17833"/>
                </a:moveTo>
                <a:lnTo>
                  <a:pt x="19322" y="17716"/>
                </a:lnTo>
                <a:lnTo>
                  <a:pt x="19283" y="17717"/>
                </a:lnTo>
                <a:lnTo>
                  <a:pt x="19287" y="17834"/>
                </a:lnTo>
                <a:lnTo>
                  <a:pt x="19325" y="17833"/>
                </a:lnTo>
                <a:close/>
                <a:moveTo>
                  <a:pt x="19382" y="19778"/>
                </a:moveTo>
                <a:lnTo>
                  <a:pt x="19378" y="19661"/>
                </a:lnTo>
                <a:lnTo>
                  <a:pt x="19339" y="19662"/>
                </a:lnTo>
                <a:lnTo>
                  <a:pt x="19343" y="19779"/>
                </a:lnTo>
                <a:lnTo>
                  <a:pt x="19382" y="19778"/>
                </a:lnTo>
                <a:close/>
                <a:moveTo>
                  <a:pt x="19376" y="19583"/>
                </a:moveTo>
                <a:lnTo>
                  <a:pt x="19373" y="19467"/>
                </a:lnTo>
                <a:lnTo>
                  <a:pt x="19334" y="19468"/>
                </a:lnTo>
                <a:lnTo>
                  <a:pt x="19337" y="19585"/>
                </a:lnTo>
                <a:lnTo>
                  <a:pt x="19376" y="19583"/>
                </a:lnTo>
                <a:close/>
                <a:moveTo>
                  <a:pt x="19292" y="16665"/>
                </a:moveTo>
                <a:lnTo>
                  <a:pt x="19288" y="16549"/>
                </a:lnTo>
                <a:lnTo>
                  <a:pt x="19250" y="16550"/>
                </a:lnTo>
                <a:lnTo>
                  <a:pt x="19253" y="16666"/>
                </a:lnTo>
                <a:lnTo>
                  <a:pt x="19292" y="16665"/>
                </a:lnTo>
                <a:close/>
                <a:moveTo>
                  <a:pt x="19365" y="19194"/>
                </a:moveTo>
                <a:lnTo>
                  <a:pt x="19361" y="19078"/>
                </a:lnTo>
                <a:lnTo>
                  <a:pt x="19323" y="19079"/>
                </a:lnTo>
                <a:lnTo>
                  <a:pt x="19326" y="19195"/>
                </a:lnTo>
                <a:lnTo>
                  <a:pt x="19365" y="19194"/>
                </a:lnTo>
                <a:close/>
                <a:moveTo>
                  <a:pt x="19320" y="17638"/>
                </a:moveTo>
                <a:lnTo>
                  <a:pt x="19317" y="17521"/>
                </a:lnTo>
                <a:lnTo>
                  <a:pt x="19278" y="17522"/>
                </a:lnTo>
                <a:lnTo>
                  <a:pt x="19281" y="17639"/>
                </a:lnTo>
                <a:lnTo>
                  <a:pt x="19320" y="17638"/>
                </a:lnTo>
                <a:close/>
                <a:moveTo>
                  <a:pt x="19370" y="19389"/>
                </a:moveTo>
                <a:lnTo>
                  <a:pt x="19367" y="19272"/>
                </a:lnTo>
                <a:lnTo>
                  <a:pt x="19328" y="19273"/>
                </a:lnTo>
                <a:lnTo>
                  <a:pt x="19332" y="19390"/>
                </a:lnTo>
                <a:lnTo>
                  <a:pt x="19370" y="19389"/>
                </a:lnTo>
                <a:close/>
                <a:moveTo>
                  <a:pt x="19331" y="18027"/>
                </a:moveTo>
                <a:lnTo>
                  <a:pt x="19328" y="17910"/>
                </a:lnTo>
                <a:lnTo>
                  <a:pt x="19289" y="17912"/>
                </a:lnTo>
                <a:lnTo>
                  <a:pt x="19292" y="18028"/>
                </a:lnTo>
                <a:lnTo>
                  <a:pt x="19331" y="18027"/>
                </a:lnTo>
                <a:close/>
                <a:moveTo>
                  <a:pt x="19415" y="20945"/>
                </a:moveTo>
                <a:lnTo>
                  <a:pt x="19412" y="20829"/>
                </a:lnTo>
                <a:lnTo>
                  <a:pt x="19373" y="20830"/>
                </a:lnTo>
                <a:lnTo>
                  <a:pt x="19377" y="20946"/>
                </a:lnTo>
                <a:lnTo>
                  <a:pt x="19415" y="20945"/>
                </a:lnTo>
                <a:close/>
                <a:moveTo>
                  <a:pt x="19410" y="20751"/>
                </a:moveTo>
                <a:lnTo>
                  <a:pt x="19406" y="20634"/>
                </a:lnTo>
                <a:lnTo>
                  <a:pt x="19368" y="20635"/>
                </a:lnTo>
                <a:lnTo>
                  <a:pt x="19371" y="20752"/>
                </a:lnTo>
                <a:lnTo>
                  <a:pt x="19410" y="20751"/>
                </a:lnTo>
                <a:close/>
                <a:moveTo>
                  <a:pt x="19269" y="15887"/>
                </a:moveTo>
                <a:lnTo>
                  <a:pt x="19267" y="15796"/>
                </a:lnTo>
                <a:cubicBezTo>
                  <a:pt x="19381" y="15781"/>
                  <a:pt x="19469" y="15683"/>
                  <a:pt x="19469" y="15564"/>
                </a:cubicBezTo>
                <a:cubicBezTo>
                  <a:pt x="19469" y="15434"/>
                  <a:pt x="19364" y="15329"/>
                  <a:pt x="19234" y="15329"/>
                </a:cubicBezTo>
                <a:cubicBezTo>
                  <a:pt x="19104" y="15329"/>
                  <a:pt x="18999" y="15434"/>
                  <a:pt x="18999" y="15564"/>
                </a:cubicBezTo>
                <a:cubicBezTo>
                  <a:pt x="18999" y="15618"/>
                  <a:pt x="19018" y="15668"/>
                  <a:pt x="19049" y="15708"/>
                </a:cubicBezTo>
                <a:lnTo>
                  <a:pt x="18994" y="15759"/>
                </a:lnTo>
                <a:lnTo>
                  <a:pt x="19020" y="15787"/>
                </a:lnTo>
                <a:lnTo>
                  <a:pt x="19075" y="15737"/>
                </a:lnTo>
                <a:cubicBezTo>
                  <a:pt x="19094" y="15755"/>
                  <a:pt x="19117" y="15769"/>
                  <a:pt x="19141" y="15780"/>
                </a:cubicBezTo>
                <a:lnTo>
                  <a:pt x="19116" y="15844"/>
                </a:lnTo>
                <a:lnTo>
                  <a:pt x="19152" y="15858"/>
                </a:lnTo>
                <a:lnTo>
                  <a:pt x="19178" y="15792"/>
                </a:lnTo>
                <a:cubicBezTo>
                  <a:pt x="19194" y="15796"/>
                  <a:pt x="19211" y="15798"/>
                  <a:pt x="19228" y="15799"/>
                </a:cubicBezTo>
                <a:lnTo>
                  <a:pt x="19231" y="15888"/>
                </a:lnTo>
                <a:lnTo>
                  <a:pt x="19269" y="15887"/>
                </a:lnTo>
                <a:close/>
                <a:moveTo>
                  <a:pt x="19275" y="16082"/>
                </a:moveTo>
                <a:lnTo>
                  <a:pt x="19272" y="15965"/>
                </a:lnTo>
                <a:lnTo>
                  <a:pt x="19233" y="15966"/>
                </a:lnTo>
                <a:lnTo>
                  <a:pt x="19236" y="16083"/>
                </a:lnTo>
                <a:lnTo>
                  <a:pt x="19275" y="16082"/>
                </a:lnTo>
                <a:close/>
                <a:moveTo>
                  <a:pt x="19238" y="16161"/>
                </a:moveTo>
                <a:lnTo>
                  <a:pt x="19242" y="16277"/>
                </a:lnTo>
                <a:lnTo>
                  <a:pt x="19281" y="16276"/>
                </a:lnTo>
                <a:lnTo>
                  <a:pt x="19277" y="16160"/>
                </a:lnTo>
                <a:lnTo>
                  <a:pt x="19238" y="16161"/>
                </a:lnTo>
                <a:close/>
                <a:moveTo>
                  <a:pt x="19286" y="16471"/>
                </a:moveTo>
                <a:lnTo>
                  <a:pt x="19283" y="16354"/>
                </a:lnTo>
                <a:lnTo>
                  <a:pt x="19244" y="16355"/>
                </a:lnTo>
                <a:lnTo>
                  <a:pt x="19247" y="16472"/>
                </a:lnTo>
                <a:lnTo>
                  <a:pt x="19286" y="16471"/>
                </a:lnTo>
                <a:close/>
                <a:moveTo>
                  <a:pt x="19460" y="22502"/>
                </a:moveTo>
                <a:lnTo>
                  <a:pt x="19457" y="22385"/>
                </a:lnTo>
                <a:lnTo>
                  <a:pt x="19418" y="22386"/>
                </a:lnTo>
                <a:lnTo>
                  <a:pt x="19422" y="22503"/>
                </a:lnTo>
                <a:lnTo>
                  <a:pt x="19460" y="22502"/>
                </a:lnTo>
                <a:close/>
                <a:moveTo>
                  <a:pt x="19449" y="22112"/>
                </a:moveTo>
                <a:lnTo>
                  <a:pt x="19446" y="21996"/>
                </a:lnTo>
                <a:lnTo>
                  <a:pt x="19407" y="21997"/>
                </a:lnTo>
                <a:lnTo>
                  <a:pt x="19410" y="22114"/>
                </a:lnTo>
                <a:lnTo>
                  <a:pt x="19449" y="22112"/>
                </a:lnTo>
                <a:close/>
                <a:moveTo>
                  <a:pt x="19438" y="21723"/>
                </a:moveTo>
                <a:lnTo>
                  <a:pt x="19434" y="21607"/>
                </a:lnTo>
                <a:lnTo>
                  <a:pt x="19396" y="21608"/>
                </a:lnTo>
                <a:lnTo>
                  <a:pt x="19399" y="21725"/>
                </a:lnTo>
                <a:lnTo>
                  <a:pt x="19438" y="21723"/>
                </a:lnTo>
                <a:close/>
                <a:moveTo>
                  <a:pt x="19443" y="21918"/>
                </a:moveTo>
                <a:lnTo>
                  <a:pt x="19440" y="21801"/>
                </a:lnTo>
                <a:lnTo>
                  <a:pt x="19401" y="21802"/>
                </a:lnTo>
                <a:lnTo>
                  <a:pt x="19405" y="21919"/>
                </a:lnTo>
                <a:lnTo>
                  <a:pt x="19443" y="21918"/>
                </a:lnTo>
                <a:close/>
                <a:moveTo>
                  <a:pt x="19432" y="21529"/>
                </a:moveTo>
                <a:lnTo>
                  <a:pt x="19429" y="21412"/>
                </a:lnTo>
                <a:lnTo>
                  <a:pt x="19390" y="21413"/>
                </a:lnTo>
                <a:lnTo>
                  <a:pt x="19393" y="21530"/>
                </a:lnTo>
                <a:lnTo>
                  <a:pt x="19432" y="21529"/>
                </a:lnTo>
                <a:close/>
                <a:moveTo>
                  <a:pt x="19421" y="21140"/>
                </a:moveTo>
                <a:lnTo>
                  <a:pt x="19418" y="21023"/>
                </a:lnTo>
                <a:lnTo>
                  <a:pt x="19379" y="21024"/>
                </a:lnTo>
                <a:lnTo>
                  <a:pt x="19382" y="21141"/>
                </a:lnTo>
                <a:lnTo>
                  <a:pt x="19421" y="21140"/>
                </a:lnTo>
                <a:close/>
                <a:moveTo>
                  <a:pt x="19455" y="22307"/>
                </a:moveTo>
                <a:lnTo>
                  <a:pt x="19451" y="22190"/>
                </a:lnTo>
                <a:lnTo>
                  <a:pt x="19413" y="22191"/>
                </a:lnTo>
                <a:lnTo>
                  <a:pt x="19416" y="22308"/>
                </a:lnTo>
                <a:lnTo>
                  <a:pt x="19455" y="22307"/>
                </a:lnTo>
                <a:close/>
                <a:moveTo>
                  <a:pt x="14365" y="28437"/>
                </a:moveTo>
                <a:lnTo>
                  <a:pt x="14402" y="28448"/>
                </a:lnTo>
                <a:lnTo>
                  <a:pt x="14436" y="28337"/>
                </a:lnTo>
                <a:lnTo>
                  <a:pt x="14398" y="28326"/>
                </a:lnTo>
                <a:lnTo>
                  <a:pt x="14365" y="28437"/>
                </a:lnTo>
                <a:close/>
                <a:moveTo>
                  <a:pt x="14308" y="28622"/>
                </a:moveTo>
                <a:lnTo>
                  <a:pt x="14345" y="28633"/>
                </a:lnTo>
                <a:lnTo>
                  <a:pt x="14379" y="28522"/>
                </a:lnTo>
                <a:lnTo>
                  <a:pt x="14342" y="28511"/>
                </a:lnTo>
                <a:lnTo>
                  <a:pt x="14308" y="28622"/>
                </a:lnTo>
                <a:close/>
                <a:moveTo>
                  <a:pt x="14139" y="29176"/>
                </a:moveTo>
                <a:lnTo>
                  <a:pt x="14177" y="29187"/>
                </a:lnTo>
                <a:lnTo>
                  <a:pt x="14210" y="29076"/>
                </a:lnTo>
                <a:lnTo>
                  <a:pt x="14173" y="29065"/>
                </a:lnTo>
                <a:lnTo>
                  <a:pt x="14139" y="29176"/>
                </a:lnTo>
                <a:close/>
                <a:moveTo>
                  <a:pt x="14252" y="28806"/>
                </a:moveTo>
                <a:lnTo>
                  <a:pt x="14289" y="28818"/>
                </a:lnTo>
                <a:lnTo>
                  <a:pt x="14323" y="28707"/>
                </a:lnTo>
                <a:lnTo>
                  <a:pt x="14286" y="28695"/>
                </a:lnTo>
                <a:lnTo>
                  <a:pt x="14252" y="28806"/>
                </a:lnTo>
                <a:close/>
                <a:moveTo>
                  <a:pt x="14196" y="28991"/>
                </a:moveTo>
                <a:lnTo>
                  <a:pt x="14233" y="29002"/>
                </a:lnTo>
                <a:lnTo>
                  <a:pt x="14267" y="28891"/>
                </a:lnTo>
                <a:lnTo>
                  <a:pt x="14229" y="28880"/>
                </a:lnTo>
                <a:lnTo>
                  <a:pt x="14196" y="28991"/>
                </a:lnTo>
                <a:close/>
                <a:moveTo>
                  <a:pt x="14590" y="27698"/>
                </a:moveTo>
                <a:lnTo>
                  <a:pt x="14627" y="27709"/>
                </a:lnTo>
                <a:lnTo>
                  <a:pt x="14661" y="27598"/>
                </a:lnTo>
                <a:lnTo>
                  <a:pt x="14624" y="27587"/>
                </a:lnTo>
                <a:lnTo>
                  <a:pt x="14590" y="27698"/>
                </a:lnTo>
                <a:close/>
                <a:moveTo>
                  <a:pt x="14646" y="27513"/>
                </a:moveTo>
                <a:lnTo>
                  <a:pt x="14683" y="27524"/>
                </a:lnTo>
                <a:lnTo>
                  <a:pt x="14717" y="27413"/>
                </a:lnTo>
                <a:lnTo>
                  <a:pt x="14680" y="27402"/>
                </a:lnTo>
                <a:lnTo>
                  <a:pt x="14646" y="27513"/>
                </a:lnTo>
                <a:close/>
                <a:moveTo>
                  <a:pt x="14702" y="27328"/>
                </a:moveTo>
                <a:lnTo>
                  <a:pt x="14740" y="27340"/>
                </a:lnTo>
                <a:lnTo>
                  <a:pt x="14773" y="27229"/>
                </a:lnTo>
                <a:lnTo>
                  <a:pt x="14736" y="27217"/>
                </a:lnTo>
                <a:lnTo>
                  <a:pt x="14702" y="27328"/>
                </a:lnTo>
                <a:close/>
                <a:moveTo>
                  <a:pt x="14421" y="28252"/>
                </a:moveTo>
                <a:lnTo>
                  <a:pt x="14458" y="28263"/>
                </a:lnTo>
                <a:lnTo>
                  <a:pt x="14492" y="28152"/>
                </a:lnTo>
                <a:lnTo>
                  <a:pt x="14455" y="28141"/>
                </a:lnTo>
                <a:lnTo>
                  <a:pt x="14421" y="28252"/>
                </a:lnTo>
                <a:close/>
                <a:moveTo>
                  <a:pt x="14477" y="28067"/>
                </a:moveTo>
                <a:lnTo>
                  <a:pt x="14514" y="28079"/>
                </a:lnTo>
                <a:lnTo>
                  <a:pt x="14548" y="27968"/>
                </a:lnTo>
                <a:lnTo>
                  <a:pt x="14511" y="27956"/>
                </a:lnTo>
                <a:lnTo>
                  <a:pt x="14477" y="28067"/>
                </a:lnTo>
                <a:close/>
                <a:moveTo>
                  <a:pt x="14534" y="27883"/>
                </a:moveTo>
                <a:lnTo>
                  <a:pt x="14571" y="27894"/>
                </a:lnTo>
                <a:lnTo>
                  <a:pt x="14604" y="27783"/>
                </a:lnTo>
                <a:lnTo>
                  <a:pt x="14567" y="27772"/>
                </a:lnTo>
                <a:lnTo>
                  <a:pt x="14534" y="27883"/>
                </a:lnTo>
                <a:close/>
                <a:moveTo>
                  <a:pt x="14928" y="26589"/>
                </a:moveTo>
                <a:lnTo>
                  <a:pt x="14965" y="26600"/>
                </a:lnTo>
                <a:lnTo>
                  <a:pt x="14999" y="26489"/>
                </a:lnTo>
                <a:lnTo>
                  <a:pt x="14961" y="26478"/>
                </a:lnTo>
                <a:lnTo>
                  <a:pt x="14928" y="26589"/>
                </a:lnTo>
                <a:close/>
                <a:moveTo>
                  <a:pt x="14984" y="26404"/>
                </a:moveTo>
                <a:lnTo>
                  <a:pt x="15020" y="26416"/>
                </a:lnTo>
                <a:lnTo>
                  <a:pt x="15054" y="26305"/>
                </a:lnTo>
                <a:lnTo>
                  <a:pt x="15017" y="26293"/>
                </a:lnTo>
                <a:lnTo>
                  <a:pt x="14984" y="26404"/>
                </a:lnTo>
                <a:close/>
                <a:moveTo>
                  <a:pt x="14871" y="26774"/>
                </a:moveTo>
                <a:lnTo>
                  <a:pt x="14909" y="26785"/>
                </a:lnTo>
                <a:lnTo>
                  <a:pt x="14942" y="26674"/>
                </a:lnTo>
                <a:lnTo>
                  <a:pt x="14905" y="26663"/>
                </a:lnTo>
                <a:lnTo>
                  <a:pt x="14871" y="26774"/>
                </a:lnTo>
                <a:close/>
                <a:moveTo>
                  <a:pt x="14815" y="26959"/>
                </a:moveTo>
                <a:lnTo>
                  <a:pt x="14852" y="26970"/>
                </a:lnTo>
                <a:lnTo>
                  <a:pt x="14886" y="26859"/>
                </a:lnTo>
                <a:lnTo>
                  <a:pt x="14849" y="26848"/>
                </a:lnTo>
                <a:lnTo>
                  <a:pt x="14815" y="26959"/>
                </a:lnTo>
                <a:close/>
                <a:moveTo>
                  <a:pt x="14759" y="27143"/>
                </a:moveTo>
                <a:lnTo>
                  <a:pt x="14796" y="27155"/>
                </a:lnTo>
                <a:lnTo>
                  <a:pt x="14830" y="27044"/>
                </a:lnTo>
                <a:lnTo>
                  <a:pt x="14793" y="27033"/>
                </a:lnTo>
                <a:lnTo>
                  <a:pt x="14759" y="27143"/>
                </a:lnTo>
                <a:close/>
                <a:moveTo>
                  <a:pt x="14083" y="29361"/>
                </a:moveTo>
                <a:lnTo>
                  <a:pt x="14120" y="29372"/>
                </a:lnTo>
                <a:lnTo>
                  <a:pt x="14154" y="29261"/>
                </a:lnTo>
                <a:lnTo>
                  <a:pt x="14117" y="29250"/>
                </a:lnTo>
                <a:lnTo>
                  <a:pt x="14083" y="29361"/>
                </a:lnTo>
                <a:close/>
                <a:moveTo>
                  <a:pt x="15096" y="26035"/>
                </a:moveTo>
                <a:lnTo>
                  <a:pt x="15133" y="26046"/>
                </a:lnTo>
                <a:lnTo>
                  <a:pt x="15167" y="25935"/>
                </a:lnTo>
                <a:lnTo>
                  <a:pt x="15129" y="25924"/>
                </a:lnTo>
                <a:lnTo>
                  <a:pt x="15096" y="26035"/>
                </a:lnTo>
                <a:close/>
                <a:moveTo>
                  <a:pt x="15039" y="26220"/>
                </a:moveTo>
                <a:lnTo>
                  <a:pt x="15076" y="26231"/>
                </a:lnTo>
                <a:lnTo>
                  <a:pt x="15110" y="26120"/>
                </a:lnTo>
                <a:lnTo>
                  <a:pt x="15073" y="26109"/>
                </a:lnTo>
                <a:lnTo>
                  <a:pt x="15039" y="26220"/>
                </a:lnTo>
                <a:close/>
                <a:moveTo>
                  <a:pt x="15208" y="25665"/>
                </a:moveTo>
                <a:lnTo>
                  <a:pt x="15245" y="25677"/>
                </a:lnTo>
                <a:lnTo>
                  <a:pt x="15279" y="25566"/>
                </a:lnTo>
                <a:lnTo>
                  <a:pt x="15242" y="25554"/>
                </a:lnTo>
                <a:lnTo>
                  <a:pt x="15208" y="25665"/>
                </a:lnTo>
                <a:close/>
                <a:moveTo>
                  <a:pt x="15152" y="25850"/>
                </a:moveTo>
                <a:lnTo>
                  <a:pt x="15189" y="25861"/>
                </a:lnTo>
                <a:lnTo>
                  <a:pt x="15223" y="25750"/>
                </a:lnTo>
                <a:lnTo>
                  <a:pt x="15186" y="25739"/>
                </a:lnTo>
                <a:lnTo>
                  <a:pt x="15152" y="25850"/>
                </a:lnTo>
                <a:close/>
                <a:moveTo>
                  <a:pt x="13584" y="24572"/>
                </a:moveTo>
                <a:lnTo>
                  <a:pt x="13695" y="24612"/>
                </a:lnTo>
                <a:lnTo>
                  <a:pt x="13708" y="24575"/>
                </a:lnTo>
                <a:lnTo>
                  <a:pt x="13597" y="24536"/>
                </a:lnTo>
                <a:lnTo>
                  <a:pt x="13584" y="24572"/>
                </a:lnTo>
                <a:close/>
                <a:moveTo>
                  <a:pt x="13522" y="24509"/>
                </a:moveTo>
                <a:lnTo>
                  <a:pt x="13411" y="24469"/>
                </a:lnTo>
                <a:lnTo>
                  <a:pt x="13398" y="24506"/>
                </a:lnTo>
                <a:lnTo>
                  <a:pt x="13509" y="24546"/>
                </a:lnTo>
                <a:lnTo>
                  <a:pt x="13522" y="24509"/>
                </a:lnTo>
                <a:close/>
                <a:moveTo>
                  <a:pt x="14996" y="25076"/>
                </a:moveTo>
                <a:lnTo>
                  <a:pt x="15009" y="25040"/>
                </a:lnTo>
                <a:lnTo>
                  <a:pt x="14898" y="25000"/>
                </a:lnTo>
                <a:lnTo>
                  <a:pt x="14885" y="25036"/>
                </a:lnTo>
                <a:lnTo>
                  <a:pt x="14996" y="25076"/>
                </a:lnTo>
                <a:close/>
                <a:moveTo>
                  <a:pt x="12779" y="24244"/>
                </a:moveTo>
                <a:lnTo>
                  <a:pt x="12667" y="24204"/>
                </a:lnTo>
                <a:lnTo>
                  <a:pt x="12654" y="24241"/>
                </a:lnTo>
                <a:lnTo>
                  <a:pt x="12766" y="24280"/>
                </a:lnTo>
                <a:lnTo>
                  <a:pt x="12779" y="24244"/>
                </a:lnTo>
                <a:close/>
                <a:moveTo>
                  <a:pt x="14513" y="24904"/>
                </a:moveTo>
                <a:lnTo>
                  <a:pt x="14624" y="24944"/>
                </a:lnTo>
                <a:lnTo>
                  <a:pt x="14637" y="24907"/>
                </a:lnTo>
                <a:lnTo>
                  <a:pt x="14526" y="24867"/>
                </a:lnTo>
                <a:lnTo>
                  <a:pt x="14513" y="24904"/>
                </a:lnTo>
                <a:close/>
                <a:moveTo>
                  <a:pt x="14266" y="24774"/>
                </a:moveTo>
                <a:lnTo>
                  <a:pt x="14154" y="24735"/>
                </a:lnTo>
                <a:lnTo>
                  <a:pt x="14141" y="24771"/>
                </a:lnTo>
                <a:lnTo>
                  <a:pt x="14253" y="24811"/>
                </a:lnTo>
                <a:lnTo>
                  <a:pt x="14266" y="24774"/>
                </a:lnTo>
                <a:close/>
                <a:moveTo>
                  <a:pt x="13955" y="24705"/>
                </a:moveTo>
                <a:lnTo>
                  <a:pt x="14067" y="24745"/>
                </a:lnTo>
                <a:lnTo>
                  <a:pt x="14080" y="24708"/>
                </a:lnTo>
                <a:lnTo>
                  <a:pt x="13968" y="24668"/>
                </a:lnTo>
                <a:lnTo>
                  <a:pt x="13955" y="24705"/>
                </a:lnTo>
                <a:close/>
                <a:moveTo>
                  <a:pt x="14810" y="25010"/>
                </a:moveTo>
                <a:lnTo>
                  <a:pt x="14823" y="24973"/>
                </a:lnTo>
                <a:lnTo>
                  <a:pt x="14712" y="24934"/>
                </a:lnTo>
                <a:lnTo>
                  <a:pt x="14699" y="24970"/>
                </a:lnTo>
                <a:lnTo>
                  <a:pt x="14810" y="25010"/>
                </a:lnTo>
                <a:close/>
                <a:moveTo>
                  <a:pt x="13770" y="24639"/>
                </a:moveTo>
                <a:lnTo>
                  <a:pt x="13881" y="24678"/>
                </a:lnTo>
                <a:lnTo>
                  <a:pt x="13894" y="24642"/>
                </a:lnTo>
                <a:lnTo>
                  <a:pt x="13783" y="24602"/>
                </a:lnTo>
                <a:lnTo>
                  <a:pt x="13770" y="24639"/>
                </a:lnTo>
                <a:close/>
                <a:moveTo>
                  <a:pt x="11093" y="23684"/>
                </a:moveTo>
                <a:lnTo>
                  <a:pt x="11106" y="23647"/>
                </a:lnTo>
                <a:lnTo>
                  <a:pt x="10995" y="23607"/>
                </a:lnTo>
                <a:lnTo>
                  <a:pt x="10982" y="23644"/>
                </a:lnTo>
                <a:lnTo>
                  <a:pt x="11093" y="23684"/>
                </a:lnTo>
                <a:close/>
                <a:moveTo>
                  <a:pt x="12221" y="24045"/>
                </a:moveTo>
                <a:lnTo>
                  <a:pt x="12110" y="24005"/>
                </a:lnTo>
                <a:lnTo>
                  <a:pt x="12097" y="24042"/>
                </a:lnTo>
                <a:lnTo>
                  <a:pt x="12208" y="24081"/>
                </a:lnTo>
                <a:lnTo>
                  <a:pt x="12221" y="24045"/>
                </a:lnTo>
                <a:close/>
                <a:moveTo>
                  <a:pt x="14451" y="24841"/>
                </a:moveTo>
                <a:lnTo>
                  <a:pt x="14340" y="24801"/>
                </a:lnTo>
                <a:lnTo>
                  <a:pt x="14327" y="24838"/>
                </a:lnTo>
                <a:lnTo>
                  <a:pt x="14438" y="24877"/>
                </a:lnTo>
                <a:lnTo>
                  <a:pt x="14451" y="24841"/>
                </a:lnTo>
                <a:close/>
                <a:moveTo>
                  <a:pt x="12035" y="23979"/>
                </a:moveTo>
                <a:lnTo>
                  <a:pt x="11924" y="23939"/>
                </a:lnTo>
                <a:lnTo>
                  <a:pt x="11911" y="23976"/>
                </a:lnTo>
                <a:lnTo>
                  <a:pt x="12022" y="24015"/>
                </a:lnTo>
                <a:lnTo>
                  <a:pt x="12035" y="23979"/>
                </a:lnTo>
                <a:close/>
                <a:moveTo>
                  <a:pt x="12593" y="24178"/>
                </a:moveTo>
                <a:lnTo>
                  <a:pt x="12482" y="24138"/>
                </a:lnTo>
                <a:lnTo>
                  <a:pt x="12469" y="24174"/>
                </a:lnTo>
                <a:lnTo>
                  <a:pt x="12580" y="24214"/>
                </a:lnTo>
                <a:lnTo>
                  <a:pt x="12593" y="24178"/>
                </a:lnTo>
                <a:close/>
                <a:moveTo>
                  <a:pt x="12407" y="24111"/>
                </a:moveTo>
                <a:lnTo>
                  <a:pt x="12296" y="24072"/>
                </a:lnTo>
                <a:lnTo>
                  <a:pt x="12283" y="24108"/>
                </a:lnTo>
                <a:lnTo>
                  <a:pt x="12394" y="24148"/>
                </a:lnTo>
                <a:lnTo>
                  <a:pt x="12407" y="24111"/>
                </a:lnTo>
                <a:close/>
                <a:moveTo>
                  <a:pt x="11663" y="23846"/>
                </a:moveTo>
                <a:lnTo>
                  <a:pt x="11552" y="23806"/>
                </a:lnTo>
                <a:lnTo>
                  <a:pt x="11539" y="23843"/>
                </a:lnTo>
                <a:lnTo>
                  <a:pt x="11650" y="23883"/>
                </a:lnTo>
                <a:lnTo>
                  <a:pt x="11663" y="23846"/>
                </a:lnTo>
                <a:close/>
                <a:moveTo>
                  <a:pt x="13336" y="24443"/>
                </a:moveTo>
                <a:lnTo>
                  <a:pt x="13225" y="24403"/>
                </a:lnTo>
                <a:lnTo>
                  <a:pt x="13212" y="24440"/>
                </a:lnTo>
                <a:lnTo>
                  <a:pt x="13323" y="24479"/>
                </a:lnTo>
                <a:lnTo>
                  <a:pt x="13336" y="24443"/>
                </a:lnTo>
                <a:close/>
                <a:moveTo>
                  <a:pt x="11292" y="23713"/>
                </a:moveTo>
                <a:lnTo>
                  <a:pt x="11181" y="23674"/>
                </a:lnTo>
                <a:lnTo>
                  <a:pt x="11168" y="23710"/>
                </a:lnTo>
                <a:lnTo>
                  <a:pt x="11279" y="23750"/>
                </a:lnTo>
                <a:lnTo>
                  <a:pt x="11292" y="23713"/>
                </a:lnTo>
                <a:close/>
                <a:moveTo>
                  <a:pt x="11478" y="23780"/>
                </a:moveTo>
                <a:lnTo>
                  <a:pt x="11366" y="23740"/>
                </a:lnTo>
                <a:lnTo>
                  <a:pt x="11353" y="23777"/>
                </a:lnTo>
                <a:lnTo>
                  <a:pt x="11465" y="23816"/>
                </a:lnTo>
                <a:lnTo>
                  <a:pt x="11478" y="23780"/>
                </a:lnTo>
                <a:close/>
                <a:moveTo>
                  <a:pt x="11725" y="23909"/>
                </a:moveTo>
                <a:lnTo>
                  <a:pt x="11836" y="23949"/>
                </a:lnTo>
                <a:lnTo>
                  <a:pt x="11849" y="23912"/>
                </a:lnTo>
                <a:lnTo>
                  <a:pt x="11738" y="23873"/>
                </a:lnTo>
                <a:lnTo>
                  <a:pt x="11725" y="23909"/>
                </a:lnTo>
                <a:close/>
                <a:moveTo>
                  <a:pt x="12965" y="24310"/>
                </a:moveTo>
                <a:lnTo>
                  <a:pt x="12853" y="24271"/>
                </a:lnTo>
                <a:lnTo>
                  <a:pt x="12840" y="24307"/>
                </a:lnTo>
                <a:lnTo>
                  <a:pt x="12952" y="24347"/>
                </a:lnTo>
                <a:lnTo>
                  <a:pt x="12965" y="24310"/>
                </a:lnTo>
                <a:close/>
                <a:moveTo>
                  <a:pt x="13137" y="24413"/>
                </a:moveTo>
                <a:lnTo>
                  <a:pt x="13150" y="24377"/>
                </a:lnTo>
                <a:lnTo>
                  <a:pt x="13039" y="24337"/>
                </a:lnTo>
                <a:lnTo>
                  <a:pt x="13026" y="24373"/>
                </a:lnTo>
                <a:lnTo>
                  <a:pt x="13137" y="24413"/>
                </a:lnTo>
                <a:close/>
                <a:moveTo>
                  <a:pt x="6898" y="29354"/>
                </a:moveTo>
                <a:lnTo>
                  <a:pt x="6931" y="29374"/>
                </a:lnTo>
                <a:lnTo>
                  <a:pt x="6993" y="29276"/>
                </a:lnTo>
                <a:lnTo>
                  <a:pt x="6960" y="29255"/>
                </a:lnTo>
                <a:lnTo>
                  <a:pt x="6898" y="29354"/>
                </a:lnTo>
                <a:close/>
                <a:moveTo>
                  <a:pt x="7001" y="29189"/>
                </a:moveTo>
                <a:lnTo>
                  <a:pt x="7034" y="29210"/>
                </a:lnTo>
                <a:lnTo>
                  <a:pt x="7096" y="29111"/>
                </a:lnTo>
                <a:lnTo>
                  <a:pt x="7063" y="29090"/>
                </a:lnTo>
                <a:lnTo>
                  <a:pt x="7001" y="29189"/>
                </a:lnTo>
                <a:close/>
                <a:moveTo>
                  <a:pt x="8451" y="26880"/>
                </a:moveTo>
                <a:lnTo>
                  <a:pt x="8484" y="26901"/>
                </a:lnTo>
                <a:lnTo>
                  <a:pt x="8546" y="26802"/>
                </a:lnTo>
                <a:lnTo>
                  <a:pt x="8513" y="26781"/>
                </a:lnTo>
                <a:lnTo>
                  <a:pt x="8451" y="26880"/>
                </a:lnTo>
                <a:close/>
                <a:moveTo>
                  <a:pt x="6794" y="29519"/>
                </a:moveTo>
                <a:lnTo>
                  <a:pt x="6827" y="29539"/>
                </a:lnTo>
                <a:lnTo>
                  <a:pt x="6889" y="29441"/>
                </a:lnTo>
                <a:lnTo>
                  <a:pt x="6856" y="29420"/>
                </a:lnTo>
                <a:lnTo>
                  <a:pt x="6794" y="29519"/>
                </a:lnTo>
                <a:close/>
                <a:moveTo>
                  <a:pt x="6691" y="29684"/>
                </a:moveTo>
                <a:lnTo>
                  <a:pt x="6715" y="29699"/>
                </a:lnTo>
                <a:lnTo>
                  <a:pt x="6727" y="29699"/>
                </a:lnTo>
                <a:lnTo>
                  <a:pt x="6786" y="29605"/>
                </a:lnTo>
                <a:lnTo>
                  <a:pt x="6753" y="29585"/>
                </a:lnTo>
                <a:lnTo>
                  <a:pt x="6691" y="29684"/>
                </a:lnTo>
                <a:close/>
                <a:moveTo>
                  <a:pt x="8244" y="27210"/>
                </a:moveTo>
                <a:lnTo>
                  <a:pt x="8277" y="27230"/>
                </a:lnTo>
                <a:lnTo>
                  <a:pt x="8339" y="27132"/>
                </a:lnTo>
                <a:lnTo>
                  <a:pt x="8306" y="27111"/>
                </a:lnTo>
                <a:lnTo>
                  <a:pt x="8244" y="27210"/>
                </a:lnTo>
                <a:close/>
                <a:moveTo>
                  <a:pt x="7933" y="27705"/>
                </a:moveTo>
                <a:lnTo>
                  <a:pt x="7966" y="27725"/>
                </a:lnTo>
                <a:lnTo>
                  <a:pt x="8028" y="27626"/>
                </a:lnTo>
                <a:lnTo>
                  <a:pt x="7995" y="27606"/>
                </a:lnTo>
                <a:lnTo>
                  <a:pt x="7933" y="27705"/>
                </a:lnTo>
                <a:close/>
                <a:moveTo>
                  <a:pt x="8037" y="27540"/>
                </a:moveTo>
                <a:lnTo>
                  <a:pt x="8069" y="27560"/>
                </a:lnTo>
                <a:lnTo>
                  <a:pt x="8132" y="27461"/>
                </a:lnTo>
                <a:lnTo>
                  <a:pt x="8099" y="27441"/>
                </a:lnTo>
                <a:lnTo>
                  <a:pt x="8037" y="27540"/>
                </a:lnTo>
                <a:close/>
                <a:moveTo>
                  <a:pt x="7830" y="27870"/>
                </a:moveTo>
                <a:lnTo>
                  <a:pt x="7862" y="27890"/>
                </a:lnTo>
                <a:lnTo>
                  <a:pt x="7924" y="27791"/>
                </a:lnTo>
                <a:lnTo>
                  <a:pt x="7892" y="27771"/>
                </a:lnTo>
                <a:lnTo>
                  <a:pt x="7830" y="27870"/>
                </a:lnTo>
                <a:close/>
                <a:moveTo>
                  <a:pt x="8554" y="26715"/>
                </a:moveTo>
                <a:lnTo>
                  <a:pt x="8587" y="26736"/>
                </a:lnTo>
                <a:lnTo>
                  <a:pt x="8649" y="26637"/>
                </a:lnTo>
                <a:lnTo>
                  <a:pt x="8616" y="26616"/>
                </a:lnTo>
                <a:lnTo>
                  <a:pt x="8554" y="26715"/>
                </a:lnTo>
                <a:close/>
                <a:moveTo>
                  <a:pt x="8140" y="27375"/>
                </a:moveTo>
                <a:lnTo>
                  <a:pt x="8173" y="27395"/>
                </a:lnTo>
                <a:lnTo>
                  <a:pt x="8235" y="27297"/>
                </a:lnTo>
                <a:lnTo>
                  <a:pt x="8202" y="27276"/>
                </a:lnTo>
                <a:lnTo>
                  <a:pt x="8140" y="27375"/>
                </a:lnTo>
                <a:close/>
                <a:moveTo>
                  <a:pt x="7312" y="28694"/>
                </a:moveTo>
                <a:lnTo>
                  <a:pt x="7345" y="28715"/>
                </a:lnTo>
                <a:lnTo>
                  <a:pt x="7407" y="28616"/>
                </a:lnTo>
                <a:lnTo>
                  <a:pt x="7374" y="28595"/>
                </a:lnTo>
                <a:lnTo>
                  <a:pt x="7312" y="28694"/>
                </a:lnTo>
                <a:close/>
                <a:moveTo>
                  <a:pt x="7208" y="28859"/>
                </a:moveTo>
                <a:lnTo>
                  <a:pt x="7241" y="28880"/>
                </a:lnTo>
                <a:lnTo>
                  <a:pt x="7303" y="28781"/>
                </a:lnTo>
                <a:lnTo>
                  <a:pt x="7270" y="28760"/>
                </a:lnTo>
                <a:lnTo>
                  <a:pt x="7208" y="28859"/>
                </a:lnTo>
                <a:close/>
                <a:moveTo>
                  <a:pt x="7105" y="29024"/>
                </a:moveTo>
                <a:lnTo>
                  <a:pt x="7138" y="29045"/>
                </a:lnTo>
                <a:lnTo>
                  <a:pt x="7200" y="28946"/>
                </a:lnTo>
                <a:lnTo>
                  <a:pt x="7167" y="28925"/>
                </a:lnTo>
                <a:lnTo>
                  <a:pt x="7105" y="29024"/>
                </a:lnTo>
                <a:close/>
                <a:moveTo>
                  <a:pt x="7622" y="28199"/>
                </a:moveTo>
                <a:lnTo>
                  <a:pt x="7655" y="28220"/>
                </a:lnTo>
                <a:lnTo>
                  <a:pt x="7717" y="28121"/>
                </a:lnTo>
                <a:lnTo>
                  <a:pt x="7685" y="28101"/>
                </a:lnTo>
                <a:lnTo>
                  <a:pt x="7622" y="28199"/>
                </a:lnTo>
                <a:close/>
                <a:moveTo>
                  <a:pt x="7726" y="28034"/>
                </a:moveTo>
                <a:lnTo>
                  <a:pt x="7759" y="28055"/>
                </a:lnTo>
                <a:lnTo>
                  <a:pt x="7821" y="27956"/>
                </a:lnTo>
                <a:lnTo>
                  <a:pt x="7788" y="27936"/>
                </a:lnTo>
                <a:lnTo>
                  <a:pt x="7726" y="28034"/>
                </a:lnTo>
                <a:close/>
                <a:moveTo>
                  <a:pt x="7519" y="28364"/>
                </a:moveTo>
                <a:lnTo>
                  <a:pt x="7552" y="28385"/>
                </a:lnTo>
                <a:lnTo>
                  <a:pt x="7614" y="28286"/>
                </a:lnTo>
                <a:lnTo>
                  <a:pt x="7581" y="28265"/>
                </a:lnTo>
                <a:lnTo>
                  <a:pt x="7519" y="28364"/>
                </a:lnTo>
                <a:close/>
                <a:moveTo>
                  <a:pt x="7415" y="28529"/>
                </a:moveTo>
                <a:lnTo>
                  <a:pt x="7448" y="28550"/>
                </a:lnTo>
                <a:lnTo>
                  <a:pt x="7510" y="28451"/>
                </a:lnTo>
                <a:lnTo>
                  <a:pt x="7477" y="28430"/>
                </a:lnTo>
                <a:lnTo>
                  <a:pt x="7415" y="28529"/>
                </a:lnTo>
                <a:close/>
                <a:moveTo>
                  <a:pt x="10314" y="23911"/>
                </a:moveTo>
                <a:lnTo>
                  <a:pt x="10347" y="23932"/>
                </a:lnTo>
                <a:lnTo>
                  <a:pt x="10409" y="23833"/>
                </a:lnTo>
                <a:lnTo>
                  <a:pt x="10377" y="23813"/>
                </a:lnTo>
                <a:lnTo>
                  <a:pt x="10314" y="23911"/>
                </a:lnTo>
                <a:close/>
                <a:moveTo>
                  <a:pt x="9900" y="24571"/>
                </a:moveTo>
                <a:lnTo>
                  <a:pt x="9933" y="24592"/>
                </a:lnTo>
                <a:lnTo>
                  <a:pt x="9995" y="24493"/>
                </a:lnTo>
                <a:lnTo>
                  <a:pt x="9962" y="24472"/>
                </a:lnTo>
                <a:lnTo>
                  <a:pt x="9900" y="24571"/>
                </a:lnTo>
                <a:close/>
                <a:moveTo>
                  <a:pt x="10004" y="24406"/>
                </a:moveTo>
                <a:lnTo>
                  <a:pt x="10037" y="24427"/>
                </a:lnTo>
                <a:lnTo>
                  <a:pt x="10099" y="24328"/>
                </a:lnTo>
                <a:lnTo>
                  <a:pt x="10066" y="24307"/>
                </a:lnTo>
                <a:lnTo>
                  <a:pt x="10004" y="24406"/>
                </a:lnTo>
                <a:close/>
                <a:moveTo>
                  <a:pt x="9797" y="24736"/>
                </a:moveTo>
                <a:lnTo>
                  <a:pt x="9830" y="24757"/>
                </a:lnTo>
                <a:lnTo>
                  <a:pt x="9892" y="24658"/>
                </a:lnTo>
                <a:lnTo>
                  <a:pt x="9859" y="24637"/>
                </a:lnTo>
                <a:lnTo>
                  <a:pt x="9797" y="24736"/>
                </a:lnTo>
                <a:close/>
                <a:moveTo>
                  <a:pt x="8347" y="27045"/>
                </a:moveTo>
                <a:lnTo>
                  <a:pt x="8380" y="27066"/>
                </a:lnTo>
                <a:lnTo>
                  <a:pt x="8442" y="26967"/>
                </a:lnTo>
                <a:lnTo>
                  <a:pt x="8409" y="26946"/>
                </a:lnTo>
                <a:lnTo>
                  <a:pt x="8347" y="27045"/>
                </a:lnTo>
                <a:close/>
                <a:moveTo>
                  <a:pt x="9693" y="24901"/>
                </a:moveTo>
                <a:lnTo>
                  <a:pt x="9726" y="24922"/>
                </a:lnTo>
                <a:lnTo>
                  <a:pt x="9788" y="24823"/>
                </a:lnTo>
                <a:lnTo>
                  <a:pt x="9755" y="24802"/>
                </a:lnTo>
                <a:lnTo>
                  <a:pt x="9693" y="24901"/>
                </a:lnTo>
                <a:close/>
                <a:moveTo>
                  <a:pt x="10211" y="24076"/>
                </a:moveTo>
                <a:lnTo>
                  <a:pt x="10244" y="24097"/>
                </a:lnTo>
                <a:lnTo>
                  <a:pt x="10306" y="23998"/>
                </a:lnTo>
                <a:lnTo>
                  <a:pt x="10273" y="23977"/>
                </a:lnTo>
                <a:lnTo>
                  <a:pt x="10211" y="24076"/>
                </a:lnTo>
                <a:close/>
                <a:moveTo>
                  <a:pt x="10107" y="24241"/>
                </a:moveTo>
                <a:lnTo>
                  <a:pt x="10140" y="24262"/>
                </a:lnTo>
                <a:lnTo>
                  <a:pt x="10202" y="24163"/>
                </a:lnTo>
                <a:lnTo>
                  <a:pt x="10169" y="24142"/>
                </a:lnTo>
                <a:lnTo>
                  <a:pt x="10107" y="24241"/>
                </a:lnTo>
                <a:close/>
                <a:moveTo>
                  <a:pt x="8658" y="26550"/>
                </a:moveTo>
                <a:lnTo>
                  <a:pt x="8691" y="26571"/>
                </a:lnTo>
                <a:lnTo>
                  <a:pt x="8753" y="26472"/>
                </a:lnTo>
                <a:lnTo>
                  <a:pt x="8720" y="26451"/>
                </a:lnTo>
                <a:lnTo>
                  <a:pt x="8658" y="26550"/>
                </a:lnTo>
                <a:close/>
                <a:moveTo>
                  <a:pt x="9072" y="25891"/>
                </a:moveTo>
                <a:lnTo>
                  <a:pt x="9105" y="25911"/>
                </a:lnTo>
                <a:lnTo>
                  <a:pt x="9167" y="25812"/>
                </a:lnTo>
                <a:lnTo>
                  <a:pt x="9134" y="25792"/>
                </a:lnTo>
                <a:lnTo>
                  <a:pt x="9072" y="25891"/>
                </a:lnTo>
                <a:close/>
                <a:moveTo>
                  <a:pt x="9176" y="25726"/>
                </a:moveTo>
                <a:lnTo>
                  <a:pt x="9208" y="25746"/>
                </a:lnTo>
                <a:lnTo>
                  <a:pt x="9270" y="25647"/>
                </a:lnTo>
                <a:lnTo>
                  <a:pt x="9238" y="25627"/>
                </a:lnTo>
                <a:lnTo>
                  <a:pt x="9176" y="25726"/>
                </a:lnTo>
                <a:close/>
                <a:moveTo>
                  <a:pt x="8968" y="26055"/>
                </a:moveTo>
                <a:lnTo>
                  <a:pt x="9001" y="26076"/>
                </a:lnTo>
                <a:lnTo>
                  <a:pt x="9063" y="25977"/>
                </a:lnTo>
                <a:lnTo>
                  <a:pt x="9031" y="25957"/>
                </a:lnTo>
                <a:lnTo>
                  <a:pt x="8968" y="26055"/>
                </a:lnTo>
                <a:close/>
                <a:moveTo>
                  <a:pt x="8865" y="26220"/>
                </a:moveTo>
                <a:lnTo>
                  <a:pt x="8898" y="26241"/>
                </a:lnTo>
                <a:lnTo>
                  <a:pt x="8960" y="26142"/>
                </a:lnTo>
                <a:lnTo>
                  <a:pt x="8927" y="26121"/>
                </a:lnTo>
                <a:lnTo>
                  <a:pt x="8865" y="26220"/>
                </a:lnTo>
                <a:close/>
                <a:moveTo>
                  <a:pt x="8761" y="26385"/>
                </a:moveTo>
                <a:lnTo>
                  <a:pt x="8794" y="26406"/>
                </a:lnTo>
                <a:lnTo>
                  <a:pt x="8856" y="26307"/>
                </a:lnTo>
                <a:lnTo>
                  <a:pt x="8823" y="26286"/>
                </a:lnTo>
                <a:lnTo>
                  <a:pt x="8761" y="26385"/>
                </a:lnTo>
                <a:close/>
                <a:moveTo>
                  <a:pt x="9590" y="25066"/>
                </a:moveTo>
                <a:lnTo>
                  <a:pt x="9623" y="25087"/>
                </a:lnTo>
                <a:lnTo>
                  <a:pt x="9685" y="24988"/>
                </a:lnTo>
                <a:lnTo>
                  <a:pt x="9652" y="24967"/>
                </a:lnTo>
                <a:lnTo>
                  <a:pt x="9590" y="25066"/>
                </a:lnTo>
                <a:close/>
                <a:moveTo>
                  <a:pt x="9383" y="25396"/>
                </a:moveTo>
                <a:lnTo>
                  <a:pt x="9415" y="25416"/>
                </a:lnTo>
                <a:lnTo>
                  <a:pt x="9478" y="25317"/>
                </a:lnTo>
                <a:lnTo>
                  <a:pt x="9445" y="25297"/>
                </a:lnTo>
                <a:lnTo>
                  <a:pt x="9383" y="25396"/>
                </a:lnTo>
                <a:close/>
                <a:moveTo>
                  <a:pt x="9486" y="25231"/>
                </a:moveTo>
                <a:lnTo>
                  <a:pt x="9519" y="25251"/>
                </a:lnTo>
                <a:lnTo>
                  <a:pt x="9581" y="25153"/>
                </a:lnTo>
                <a:lnTo>
                  <a:pt x="9548" y="25132"/>
                </a:lnTo>
                <a:lnTo>
                  <a:pt x="9486" y="25231"/>
                </a:lnTo>
                <a:close/>
                <a:moveTo>
                  <a:pt x="9279" y="25561"/>
                </a:moveTo>
                <a:lnTo>
                  <a:pt x="9312" y="25581"/>
                </a:lnTo>
                <a:lnTo>
                  <a:pt x="9374" y="25482"/>
                </a:lnTo>
                <a:lnTo>
                  <a:pt x="9341" y="25462"/>
                </a:lnTo>
                <a:lnTo>
                  <a:pt x="9279" y="25561"/>
                </a:lnTo>
                <a:close/>
                <a:moveTo>
                  <a:pt x="581" y="11678"/>
                </a:moveTo>
                <a:lnTo>
                  <a:pt x="546" y="11661"/>
                </a:lnTo>
                <a:lnTo>
                  <a:pt x="494" y="11765"/>
                </a:lnTo>
                <a:lnTo>
                  <a:pt x="529" y="11782"/>
                </a:lnTo>
                <a:lnTo>
                  <a:pt x="581" y="11678"/>
                </a:lnTo>
                <a:close/>
                <a:moveTo>
                  <a:pt x="443" y="11955"/>
                </a:moveTo>
                <a:lnTo>
                  <a:pt x="495" y="11851"/>
                </a:lnTo>
                <a:lnTo>
                  <a:pt x="460" y="11834"/>
                </a:lnTo>
                <a:lnTo>
                  <a:pt x="408" y="11938"/>
                </a:lnTo>
                <a:lnTo>
                  <a:pt x="443" y="11955"/>
                </a:lnTo>
                <a:close/>
                <a:moveTo>
                  <a:pt x="65" y="12719"/>
                </a:moveTo>
                <a:lnTo>
                  <a:pt x="30" y="12701"/>
                </a:lnTo>
                <a:lnTo>
                  <a:pt x="0" y="12762"/>
                </a:lnTo>
                <a:lnTo>
                  <a:pt x="0" y="12816"/>
                </a:lnTo>
                <a:lnTo>
                  <a:pt x="13" y="12823"/>
                </a:lnTo>
                <a:lnTo>
                  <a:pt x="65" y="12719"/>
                </a:lnTo>
                <a:close/>
                <a:moveTo>
                  <a:pt x="151" y="12545"/>
                </a:moveTo>
                <a:lnTo>
                  <a:pt x="116" y="12528"/>
                </a:lnTo>
                <a:lnTo>
                  <a:pt x="64" y="12632"/>
                </a:lnTo>
                <a:lnTo>
                  <a:pt x="99" y="12649"/>
                </a:lnTo>
                <a:lnTo>
                  <a:pt x="151" y="12545"/>
                </a:lnTo>
                <a:close/>
                <a:moveTo>
                  <a:pt x="323" y="12198"/>
                </a:moveTo>
                <a:lnTo>
                  <a:pt x="288" y="12181"/>
                </a:lnTo>
                <a:lnTo>
                  <a:pt x="236" y="12285"/>
                </a:lnTo>
                <a:lnTo>
                  <a:pt x="271" y="12302"/>
                </a:lnTo>
                <a:lnTo>
                  <a:pt x="323" y="12198"/>
                </a:lnTo>
                <a:close/>
                <a:moveTo>
                  <a:pt x="409" y="12025"/>
                </a:moveTo>
                <a:lnTo>
                  <a:pt x="374" y="12008"/>
                </a:lnTo>
                <a:lnTo>
                  <a:pt x="322" y="12112"/>
                </a:lnTo>
                <a:lnTo>
                  <a:pt x="357" y="12129"/>
                </a:lnTo>
                <a:lnTo>
                  <a:pt x="409" y="12025"/>
                </a:lnTo>
                <a:close/>
                <a:moveTo>
                  <a:pt x="202" y="12354"/>
                </a:moveTo>
                <a:lnTo>
                  <a:pt x="150" y="12459"/>
                </a:lnTo>
                <a:lnTo>
                  <a:pt x="185" y="12476"/>
                </a:lnTo>
                <a:lnTo>
                  <a:pt x="237" y="12372"/>
                </a:lnTo>
                <a:lnTo>
                  <a:pt x="202" y="12354"/>
                </a:lnTo>
                <a:close/>
                <a:moveTo>
                  <a:pt x="82" y="10192"/>
                </a:moveTo>
                <a:lnTo>
                  <a:pt x="49" y="10212"/>
                </a:lnTo>
                <a:lnTo>
                  <a:pt x="108" y="10311"/>
                </a:lnTo>
                <a:lnTo>
                  <a:pt x="141" y="10291"/>
                </a:lnTo>
                <a:lnTo>
                  <a:pt x="82" y="10192"/>
                </a:lnTo>
                <a:close/>
                <a:moveTo>
                  <a:pt x="239" y="10455"/>
                </a:moveTo>
                <a:lnTo>
                  <a:pt x="180" y="10356"/>
                </a:lnTo>
                <a:lnTo>
                  <a:pt x="147" y="10376"/>
                </a:lnTo>
                <a:lnTo>
                  <a:pt x="205" y="10475"/>
                </a:lnTo>
                <a:lnTo>
                  <a:pt x="239" y="10455"/>
                </a:lnTo>
                <a:close/>
                <a:moveTo>
                  <a:pt x="44" y="10127"/>
                </a:moveTo>
                <a:lnTo>
                  <a:pt x="0" y="10054"/>
                </a:lnTo>
                <a:lnTo>
                  <a:pt x="0" y="10130"/>
                </a:lnTo>
                <a:lnTo>
                  <a:pt x="10" y="10147"/>
                </a:lnTo>
                <a:lnTo>
                  <a:pt x="44" y="10127"/>
                </a:lnTo>
                <a:close/>
                <a:moveTo>
                  <a:pt x="531" y="10947"/>
                </a:moveTo>
                <a:lnTo>
                  <a:pt x="472" y="10848"/>
                </a:lnTo>
                <a:lnTo>
                  <a:pt x="439" y="10868"/>
                </a:lnTo>
                <a:lnTo>
                  <a:pt x="498" y="10967"/>
                </a:lnTo>
                <a:lnTo>
                  <a:pt x="531" y="10947"/>
                </a:lnTo>
                <a:close/>
                <a:moveTo>
                  <a:pt x="336" y="10619"/>
                </a:moveTo>
                <a:lnTo>
                  <a:pt x="277" y="10520"/>
                </a:lnTo>
                <a:lnTo>
                  <a:pt x="244" y="10540"/>
                </a:lnTo>
                <a:lnTo>
                  <a:pt x="303" y="10639"/>
                </a:lnTo>
                <a:lnTo>
                  <a:pt x="336" y="10619"/>
                </a:lnTo>
                <a:close/>
                <a:moveTo>
                  <a:pt x="341" y="10704"/>
                </a:moveTo>
                <a:lnTo>
                  <a:pt x="400" y="10803"/>
                </a:lnTo>
                <a:lnTo>
                  <a:pt x="434" y="10783"/>
                </a:lnTo>
                <a:lnTo>
                  <a:pt x="375" y="10684"/>
                </a:lnTo>
                <a:lnTo>
                  <a:pt x="341" y="10704"/>
                </a:lnTo>
                <a:close/>
                <a:moveTo>
                  <a:pt x="14637" y="23044"/>
                </a:moveTo>
                <a:lnTo>
                  <a:pt x="14675" y="23155"/>
                </a:lnTo>
                <a:lnTo>
                  <a:pt x="14711" y="23143"/>
                </a:lnTo>
                <a:lnTo>
                  <a:pt x="14674" y="23032"/>
                </a:lnTo>
                <a:lnTo>
                  <a:pt x="14637" y="23044"/>
                </a:lnTo>
                <a:close/>
                <a:moveTo>
                  <a:pt x="14073" y="21381"/>
                </a:moveTo>
                <a:lnTo>
                  <a:pt x="14111" y="21492"/>
                </a:lnTo>
                <a:lnTo>
                  <a:pt x="14147" y="21480"/>
                </a:lnTo>
                <a:lnTo>
                  <a:pt x="14110" y="21369"/>
                </a:lnTo>
                <a:lnTo>
                  <a:pt x="14073" y="21381"/>
                </a:lnTo>
                <a:close/>
                <a:moveTo>
                  <a:pt x="14047" y="21184"/>
                </a:moveTo>
                <a:lnTo>
                  <a:pt x="14010" y="21197"/>
                </a:lnTo>
                <a:lnTo>
                  <a:pt x="14048" y="21307"/>
                </a:lnTo>
                <a:lnTo>
                  <a:pt x="14085" y="21295"/>
                </a:lnTo>
                <a:lnTo>
                  <a:pt x="14047" y="21184"/>
                </a:lnTo>
                <a:close/>
                <a:moveTo>
                  <a:pt x="14398" y="22219"/>
                </a:moveTo>
                <a:lnTo>
                  <a:pt x="14360" y="22108"/>
                </a:lnTo>
                <a:lnTo>
                  <a:pt x="14324" y="22120"/>
                </a:lnTo>
                <a:lnTo>
                  <a:pt x="14361" y="22231"/>
                </a:lnTo>
                <a:lnTo>
                  <a:pt x="14398" y="22219"/>
                </a:lnTo>
                <a:close/>
                <a:moveTo>
                  <a:pt x="14136" y="21566"/>
                </a:moveTo>
                <a:lnTo>
                  <a:pt x="14173" y="21677"/>
                </a:lnTo>
                <a:lnTo>
                  <a:pt x="14210" y="21664"/>
                </a:lnTo>
                <a:lnTo>
                  <a:pt x="14172" y="21554"/>
                </a:lnTo>
                <a:lnTo>
                  <a:pt x="14136" y="21566"/>
                </a:lnTo>
                <a:close/>
                <a:moveTo>
                  <a:pt x="13948" y="21012"/>
                </a:moveTo>
                <a:lnTo>
                  <a:pt x="13985" y="21122"/>
                </a:lnTo>
                <a:lnTo>
                  <a:pt x="14022" y="21110"/>
                </a:lnTo>
                <a:lnTo>
                  <a:pt x="13985" y="20999"/>
                </a:lnTo>
                <a:lnTo>
                  <a:pt x="13948" y="21012"/>
                </a:lnTo>
                <a:close/>
                <a:moveTo>
                  <a:pt x="14273" y="21849"/>
                </a:moveTo>
                <a:lnTo>
                  <a:pt x="14235" y="21738"/>
                </a:lnTo>
                <a:lnTo>
                  <a:pt x="14198" y="21751"/>
                </a:lnTo>
                <a:lnTo>
                  <a:pt x="14236" y="21862"/>
                </a:lnTo>
                <a:lnTo>
                  <a:pt x="14273" y="21849"/>
                </a:lnTo>
                <a:close/>
                <a:moveTo>
                  <a:pt x="14299" y="22046"/>
                </a:moveTo>
                <a:lnTo>
                  <a:pt x="14335" y="22034"/>
                </a:lnTo>
                <a:lnTo>
                  <a:pt x="14298" y="21923"/>
                </a:lnTo>
                <a:lnTo>
                  <a:pt x="14261" y="21936"/>
                </a:lnTo>
                <a:lnTo>
                  <a:pt x="14299" y="22046"/>
                </a:lnTo>
                <a:close/>
                <a:moveTo>
                  <a:pt x="13672" y="20199"/>
                </a:moveTo>
                <a:lnTo>
                  <a:pt x="13709" y="20186"/>
                </a:lnTo>
                <a:lnTo>
                  <a:pt x="13671" y="20075"/>
                </a:lnTo>
                <a:lnTo>
                  <a:pt x="13635" y="20088"/>
                </a:lnTo>
                <a:lnTo>
                  <a:pt x="13672" y="20199"/>
                </a:lnTo>
                <a:close/>
                <a:moveTo>
                  <a:pt x="13959" y="20925"/>
                </a:moveTo>
                <a:lnTo>
                  <a:pt x="13922" y="20814"/>
                </a:lnTo>
                <a:lnTo>
                  <a:pt x="13885" y="20827"/>
                </a:lnTo>
                <a:lnTo>
                  <a:pt x="13923" y="20938"/>
                </a:lnTo>
                <a:lnTo>
                  <a:pt x="13959" y="20925"/>
                </a:lnTo>
                <a:close/>
                <a:moveTo>
                  <a:pt x="13609" y="20014"/>
                </a:moveTo>
                <a:lnTo>
                  <a:pt x="13646" y="20001"/>
                </a:lnTo>
                <a:lnTo>
                  <a:pt x="13609" y="19891"/>
                </a:lnTo>
                <a:lnTo>
                  <a:pt x="13572" y="19903"/>
                </a:lnTo>
                <a:lnTo>
                  <a:pt x="13609" y="20014"/>
                </a:lnTo>
                <a:close/>
                <a:moveTo>
                  <a:pt x="13735" y="20383"/>
                </a:moveTo>
                <a:lnTo>
                  <a:pt x="13771" y="20371"/>
                </a:lnTo>
                <a:lnTo>
                  <a:pt x="13734" y="20260"/>
                </a:lnTo>
                <a:lnTo>
                  <a:pt x="13697" y="20273"/>
                </a:lnTo>
                <a:lnTo>
                  <a:pt x="13735" y="20383"/>
                </a:lnTo>
                <a:close/>
                <a:moveTo>
                  <a:pt x="13860" y="20753"/>
                </a:moveTo>
                <a:lnTo>
                  <a:pt x="13897" y="20740"/>
                </a:lnTo>
                <a:lnTo>
                  <a:pt x="13859" y="20630"/>
                </a:lnTo>
                <a:lnTo>
                  <a:pt x="13823" y="20642"/>
                </a:lnTo>
                <a:lnTo>
                  <a:pt x="13860" y="20753"/>
                </a:lnTo>
                <a:close/>
                <a:moveTo>
                  <a:pt x="13790" y="20545"/>
                </a:moveTo>
                <a:lnTo>
                  <a:pt x="13742" y="20590"/>
                </a:lnTo>
                <a:lnTo>
                  <a:pt x="13768" y="20618"/>
                </a:lnTo>
                <a:lnTo>
                  <a:pt x="13853" y="20540"/>
                </a:lnTo>
                <a:lnTo>
                  <a:pt x="13827" y="20511"/>
                </a:lnTo>
                <a:lnTo>
                  <a:pt x="13821" y="20517"/>
                </a:lnTo>
                <a:lnTo>
                  <a:pt x="13797" y="20445"/>
                </a:lnTo>
                <a:lnTo>
                  <a:pt x="13760" y="20457"/>
                </a:lnTo>
                <a:lnTo>
                  <a:pt x="13790" y="20545"/>
                </a:lnTo>
                <a:close/>
                <a:moveTo>
                  <a:pt x="14512" y="22675"/>
                </a:moveTo>
                <a:lnTo>
                  <a:pt x="14549" y="22785"/>
                </a:lnTo>
                <a:lnTo>
                  <a:pt x="14586" y="22773"/>
                </a:lnTo>
                <a:lnTo>
                  <a:pt x="14548" y="22662"/>
                </a:lnTo>
                <a:lnTo>
                  <a:pt x="14512" y="22675"/>
                </a:lnTo>
                <a:close/>
                <a:moveTo>
                  <a:pt x="15075" y="24338"/>
                </a:moveTo>
                <a:lnTo>
                  <a:pt x="15112" y="24448"/>
                </a:lnTo>
                <a:lnTo>
                  <a:pt x="15149" y="24436"/>
                </a:lnTo>
                <a:lnTo>
                  <a:pt x="15111" y="24325"/>
                </a:lnTo>
                <a:lnTo>
                  <a:pt x="15075" y="24338"/>
                </a:lnTo>
                <a:close/>
                <a:moveTo>
                  <a:pt x="15086" y="24251"/>
                </a:moveTo>
                <a:lnTo>
                  <a:pt x="15049" y="24140"/>
                </a:lnTo>
                <a:lnTo>
                  <a:pt x="15013" y="24153"/>
                </a:lnTo>
                <a:lnTo>
                  <a:pt x="15049" y="24264"/>
                </a:lnTo>
                <a:lnTo>
                  <a:pt x="15086" y="24251"/>
                </a:lnTo>
                <a:close/>
                <a:moveTo>
                  <a:pt x="15274" y="24806"/>
                </a:moveTo>
                <a:lnTo>
                  <a:pt x="15237" y="24695"/>
                </a:lnTo>
                <a:lnTo>
                  <a:pt x="15200" y="24707"/>
                </a:lnTo>
                <a:lnTo>
                  <a:pt x="15237" y="24818"/>
                </a:lnTo>
                <a:lnTo>
                  <a:pt x="15274" y="24806"/>
                </a:lnTo>
                <a:close/>
                <a:moveTo>
                  <a:pt x="14424" y="22416"/>
                </a:moveTo>
                <a:lnTo>
                  <a:pt x="14461" y="22403"/>
                </a:lnTo>
                <a:lnTo>
                  <a:pt x="14423" y="22293"/>
                </a:lnTo>
                <a:lnTo>
                  <a:pt x="14386" y="22305"/>
                </a:lnTo>
                <a:lnTo>
                  <a:pt x="14424" y="22416"/>
                </a:lnTo>
                <a:close/>
                <a:moveTo>
                  <a:pt x="14987" y="23956"/>
                </a:moveTo>
                <a:lnTo>
                  <a:pt x="14950" y="23968"/>
                </a:lnTo>
                <a:lnTo>
                  <a:pt x="14988" y="24079"/>
                </a:lnTo>
                <a:lnTo>
                  <a:pt x="15023" y="24066"/>
                </a:lnTo>
                <a:lnTo>
                  <a:pt x="14987" y="23956"/>
                </a:lnTo>
                <a:close/>
                <a:moveTo>
                  <a:pt x="15137" y="24522"/>
                </a:moveTo>
                <a:lnTo>
                  <a:pt x="15175" y="24633"/>
                </a:lnTo>
                <a:lnTo>
                  <a:pt x="15211" y="24621"/>
                </a:lnTo>
                <a:lnTo>
                  <a:pt x="15174" y="24510"/>
                </a:lnTo>
                <a:lnTo>
                  <a:pt x="15137" y="24522"/>
                </a:lnTo>
                <a:close/>
                <a:moveTo>
                  <a:pt x="14962" y="23882"/>
                </a:moveTo>
                <a:lnTo>
                  <a:pt x="14924" y="23771"/>
                </a:lnTo>
                <a:lnTo>
                  <a:pt x="14888" y="23783"/>
                </a:lnTo>
                <a:lnTo>
                  <a:pt x="14925" y="23894"/>
                </a:lnTo>
                <a:lnTo>
                  <a:pt x="14962" y="23882"/>
                </a:lnTo>
                <a:close/>
                <a:moveTo>
                  <a:pt x="13547" y="19829"/>
                </a:moveTo>
                <a:lnTo>
                  <a:pt x="13584" y="19817"/>
                </a:lnTo>
                <a:lnTo>
                  <a:pt x="13546" y="19706"/>
                </a:lnTo>
                <a:lnTo>
                  <a:pt x="13509" y="19718"/>
                </a:lnTo>
                <a:lnTo>
                  <a:pt x="13547" y="19829"/>
                </a:lnTo>
                <a:close/>
                <a:moveTo>
                  <a:pt x="14523" y="22588"/>
                </a:moveTo>
                <a:lnTo>
                  <a:pt x="14486" y="22477"/>
                </a:lnTo>
                <a:lnTo>
                  <a:pt x="14449" y="22490"/>
                </a:lnTo>
                <a:lnTo>
                  <a:pt x="14487" y="22601"/>
                </a:lnTo>
                <a:lnTo>
                  <a:pt x="14523" y="22588"/>
                </a:lnTo>
                <a:close/>
                <a:moveTo>
                  <a:pt x="14611" y="22847"/>
                </a:moveTo>
                <a:lnTo>
                  <a:pt x="14574" y="22860"/>
                </a:lnTo>
                <a:lnTo>
                  <a:pt x="14612" y="22970"/>
                </a:lnTo>
                <a:lnTo>
                  <a:pt x="14649" y="22958"/>
                </a:lnTo>
                <a:lnTo>
                  <a:pt x="14611" y="22847"/>
                </a:lnTo>
                <a:close/>
                <a:moveTo>
                  <a:pt x="14774" y="23327"/>
                </a:moveTo>
                <a:lnTo>
                  <a:pt x="14736" y="23217"/>
                </a:lnTo>
                <a:lnTo>
                  <a:pt x="14700" y="23229"/>
                </a:lnTo>
                <a:lnTo>
                  <a:pt x="14737" y="23340"/>
                </a:lnTo>
                <a:lnTo>
                  <a:pt x="14774" y="23327"/>
                </a:lnTo>
                <a:close/>
                <a:moveTo>
                  <a:pt x="14862" y="23709"/>
                </a:moveTo>
                <a:lnTo>
                  <a:pt x="14899" y="23697"/>
                </a:lnTo>
                <a:lnTo>
                  <a:pt x="14862" y="23586"/>
                </a:lnTo>
                <a:lnTo>
                  <a:pt x="14825" y="23599"/>
                </a:lnTo>
                <a:lnTo>
                  <a:pt x="14862" y="23709"/>
                </a:lnTo>
                <a:close/>
                <a:moveTo>
                  <a:pt x="14799" y="23401"/>
                </a:moveTo>
                <a:lnTo>
                  <a:pt x="14762" y="23414"/>
                </a:lnTo>
                <a:lnTo>
                  <a:pt x="14800" y="23525"/>
                </a:lnTo>
                <a:lnTo>
                  <a:pt x="14837" y="23512"/>
                </a:lnTo>
                <a:lnTo>
                  <a:pt x="14799" y="23401"/>
                </a:lnTo>
                <a:close/>
                <a:moveTo>
                  <a:pt x="12482" y="16688"/>
                </a:moveTo>
                <a:lnTo>
                  <a:pt x="12519" y="16675"/>
                </a:lnTo>
                <a:lnTo>
                  <a:pt x="12481" y="16565"/>
                </a:lnTo>
                <a:lnTo>
                  <a:pt x="12444" y="16577"/>
                </a:lnTo>
                <a:lnTo>
                  <a:pt x="12482" y="16688"/>
                </a:lnTo>
                <a:close/>
                <a:moveTo>
                  <a:pt x="12106" y="15579"/>
                </a:moveTo>
                <a:lnTo>
                  <a:pt x="12143" y="15567"/>
                </a:lnTo>
                <a:lnTo>
                  <a:pt x="12105" y="15456"/>
                </a:lnTo>
                <a:lnTo>
                  <a:pt x="12068" y="15468"/>
                </a:lnTo>
                <a:lnTo>
                  <a:pt x="12106" y="15579"/>
                </a:lnTo>
                <a:close/>
                <a:moveTo>
                  <a:pt x="12231" y="15949"/>
                </a:moveTo>
                <a:lnTo>
                  <a:pt x="12268" y="15936"/>
                </a:lnTo>
                <a:lnTo>
                  <a:pt x="12230" y="15826"/>
                </a:lnTo>
                <a:lnTo>
                  <a:pt x="12194" y="15838"/>
                </a:lnTo>
                <a:lnTo>
                  <a:pt x="12231" y="15949"/>
                </a:lnTo>
                <a:close/>
                <a:moveTo>
                  <a:pt x="12169" y="15764"/>
                </a:moveTo>
                <a:lnTo>
                  <a:pt x="12205" y="15752"/>
                </a:lnTo>
                <a:lnTo>
                  <a:pt x="12168" y="15641"/>
                </a:lnTo>
                <a:lnTo>
                  <a:pt x="12131" y="15653"/>
                </a:lnTo>
                <a:lnTo>
                  <a:pt x="12169" y="15764"/>
                </a:lnTo>
                <a:close/>
                <a:moveTo>
                  <a:pt x="13484" y="19644"/>
                </a:moveTo>
                <a:lnTo>
                  <a:pt x="13521" y="19632"/>
                </a:lnTo>
                <a:lnTo>
                  <a:pt x="13483" y="19521"/>
                </a:lnTo>
                <a:lnTo>
                  <a:pt x="13447" y="19534"/>
                </a:lnTo>
                <a:lnTo>
                  <a:pt x="13484" y="19644"/>
                </a:lnTo>
                <a:close/>
                <a:moveTo>
                  <a:pt x="12294" y="16134"/>
                </a:moveTo>
                <a:lnTo>
                  <a:pt x="12331" y="16121"/>
                </a:lnTo>
                <a:lnTo>
                  <a:pt x="12293" y="16010"/>
                </a:lnTo>
                <a:lnTo>
                  <a:pt x="12256" y="16023"/>
                </a:lnTo>
                <a:lnTo>
                  <a:pt x="12294" y="16134"/>
                </a:lnTo>
                <a:close/>
                <a:moveTo>
                  <a:pt x="12357" y="16318"/>
                </a:moveTo>
                <a:lnTo>
                  <a:pt x="12393" y="16306"/>
                </a:lnTo>
                <a:lnTo>
                  <a:pt x="12356" y="16195"/>
                </a:lnTo>
                <a:lnTo>
                  <a:pt x="12319" y="16208"/>
                </a:lnTo>
                <a:lnTo>
                  <a:pt x="12357" y="16318"/>
                </a:lnTo>
                <a:close/>
                <a:moveTo>
                  <a:pt x="12419" y="16503"/>
                </a:moveTo>
                <a:lnTo>
                  <a:pt x="12456" y="16491"/>
                </a:lnTo>
                <a:lnTo>
                  <a:pt x="12418" y="16380"/>
                </a:lnTo>
                <a:lnTo>
                  <a:pt x="12382" y="16392"/>
                </a:lnTo>
                <a:lnTo>
                  <a:pt x="12419" y="16503"/>
                </a:lnTo>
                <a:close/>
                <a:moveTo>
                  <a:pt x="11792" y="14533"/>
                </a:moveTo>
                <a:lnTo>
                  <a:pt x="11755" y="14546"/>
                </a:lnTo>
                <a:lnTo>
                  <a:pt x="11793" y="14656"/>
                </a:lnTo>
                <a:lnTo>
                  <a:pt x="11829" y="14644"/>
                </a:lnTo>
                <a:lnTo>
                  <a:pt x="11792" y="14533"/>
                </a:lnTo>
                <a:close/>
                <a:moveTo>
                  <a:pt x="11917" y="14903"/>
                </a:moveTo>
                <a:lnTo>
                  <a:pt x="11880" y="14915"/>
                </a:lnTo>
                <a:lnTo>
                  <a:pt x="11918" y="15025"/>
                </a:lnTo>
                <a:lnTo>
                  <a:pt x="11955" y="15013"/>
                </a:lnTo>
                <a:lnTo>
                  <a:pt x="11917" y="14903"/>
                </a:lnTo>
                <a:close/>
                <a:moveTo>
                  <a:pt x="11818" y="14730"/>
                </a:moveTo>
                <a:lnTo>
                  <a:pt x="11855" y="14841"/>
                </a:lnTo>
                <a:lnTo>
                  <a:pt x="11892" y="14829"/>
                </a:lnTo>
                <a:lnTo>
                  <a:pt x="11855" y="14718"/>
                </a:lnTo>
                <a:lnTo>
                  <a:pt x="11818" y="14730"/>
                </a:lnTo>
                <a:close/>
                <a:moveTo>
                  <a:pt x="11943" y="15099"/>
                </a:moveTo>
                <a:lnTo>
                  <a:pt x="11981" y="15210"/>
                </a:lnTo>
                <a:lnTo>
                  <a:pt x="12017" y="15197"/>
                </a:lnTo>
                <a:lnTo>
                  <a:pt x="11980" y="15086"/>
                </a:lnTo>
                <a:lnTo>
                  <a:pt x="11943" y="15099"/>
                </a:lnTo>
                <a:close/>
                <a:moveTo>
                  <a:pt x="12043" y="15394"/>
                </a:moveTo>
                <a:lnTo>
                  <a:pt x="12080" y="15382"/>
                </a:lnTo>
                <a:lnTo>
                  <a:pt x="12042" y="15271"/>
                </a:lnTo>
                <a:lnTo>
                  <a:pt x="12006" y="15284"/>
                </a:lnTo>
                <a:lnTo>
                  <a:pt x="12043" y="15394"/>
                </a:lnTo>
                <a:close/>
                <a:moveTo>
                  <a:pt x="12544" y="16873"/>
                </a:moveTo>
                <a:lnTo>
                  <a:pt x="12581" y="16860"/>
                </a:lnTo>
                <a:lnTo>
                  <a:pt x="12544" y="16749"/>
                </a:lnTo>
                <a:lnTo>
                  <a:pt x="12507" y="16762"/>
                </a:lnTo>
                <a:lnTo>
                  <a:pt x="12544" y="16873"/>
                </a:lnTo>
                <a:close/>
                <a:moveTo>
                  <a:pt x="13234" y="18905"/>
                </a:moveTo>
                <a:lnTo>
                  <a:pt x="13270" y="18893"/>
                </a:lnTo>
                <a:lnTo>
                  <a:pt x="13233" y="18782"/>
                </a:lnTo>
                <a:lnTo>
                  <a:pt x="13196" y="18794"/>
                </a:lnTo>
                <a:lnTo>
                  <a:pt x="13234" y="18905"/>
                </a:lnTo>
                <a:close/>
                <a:moveTo>
                  <a:pt x="13171" y="18720"/>
                </a:moveTo>
                <a:lnTo>
                  <a:pt x="13208" y="18708"/>
                </a:lnTo>
                <a:lnTo>
                  <a:pt x="13170" y="18597"/>
                </a:lnTo>
                <a:lnTo>
                  <a:pt x="13133" y="18610"/>
                </a:lnTo>
                <a:lnTo>
                  <a:pt x="13171" y="18720"/>
                </a:lnTo>
                <a:close/>
                <a:moveTo>
                  <a:pt x="13108" y="18536"/>
                </a:moveTo>
                <a:lnTo>
                  <a:pt x="13145" y="18523"/>
                </a:lnTo>
                <a:lnTo>
                  <a:pt x="13107" y="18412"/>
                </a:lnTo>
                <a:lnTo>
                  <a:pt x="13071" y="18425"/>
                </a:lnTo>
                <a:lnTo>
                  <a:pt x="13108" y="18536"/>
                </a:lnTo>
                <a:close/>
                <a:moveTo>
                  <a:pt x="13046" y="18351"/>
                </a:moveTo>
                <a:lnTo>
                  <a:pt x="13082" y="18338"/>
                </a:lnTo>
                <a:lnTo>
                  <a:pt x="13045" y="18228"/>
                </a:lnTo>
                <a:lnTo>
                  <a:pt x="13008" y="18240"/>
                </a:lnTo>
                <a:lnTo>
                  <a:pt x="13046" y="18351"/>
                </a:lnTo>
                <a:close/>
                <a:moveTo>
                  <a:pt x="13422" y="19459"/>
                </a:moveTo>
                <a:lnTo>
                  <a:pt x="13458" y="19447"/>
                </a:lnTo>
                <a:lnTo>
                  <a:pt x="13421" y="19336"/>
                </a:lnTo>
                <a:lnTo>
                  <a:pt x="13384" y="19349"/>
                </a:lnTo>
                <a:lnTo>
                  <a:pt x="13422" y="19459"/>
                </a:lnTo>
                <a:close/>
                <a:moveTo>
                  <a:pt x="13296" y="19090"/>
                </a:moveTo>
                <a:lnTo>
                  <a:pt x="13333" y="19078"/>
                </a:lnTo>
                <a:lnTo>
                  <a:pt x="13295" y="18967"/>
                </a:lnTo>
                <a:lnTo>
                  <a:pt x="13259" y="18979"/>
                </a:lnTo>
                <a:lnTo>
                  <a:pt x="13296" y="19090"/>
                </a:lnTo>
                <a:close/>
                <a:moveTo>
                  <a:pt x="13359" y="19275"/>
                </a:moveTo>
                <a:lnTo>
                  <a:pt x="13396" y="19262"/>
                </a:lnTo>
                <a:lnTo>
                  <a:pt x="13358" y="19151"/>
                </a:lnTo>
                <a:lnTo>
                  <a:pt x="13321" y="19164"/>
                </a:lnTo>
                <a:lnTo>
                  <a:pt x="13359" y="19275"/>
                </a:lnTo>
                <a:close/>
                <a:moveTo>
                  <a:pt x="12670" y="17242"/>
                </a:moveTo>
                <a:lnTo>
                  <a:pt x="12706" y="17230"/>
                </a:lnTo>
                <a:lnTo>
                  <a:pt x="12669" y="17119"/>
                </a:lnTo>
                <a:lnTo>
                  <a:pt x="12632" y="17131"/>
                </a:lnTo>
                <a:lnTo>
                  <a:pt x="12670" y="17242"/>
                </a:lnTo>
                <a:close/>
                <a:moveTo>
                  <a:pt x="12983" y="18166"/>
                </a:moveTo>
                <a:lnTo>
                  <a:pt x="13020" y="18154"/>
                </a:lnTo>
                <a:lnTo>
                  <a:pt x="12982" y="18043"/>
                </a:lnTo>
                <a:lnTo>
                  <a:pt x="12945" y="18055"/>
                </a:lnTo>
                <a:lnTo>
                  <a:pt x="12983" y="18166"/>
                </a:lnTo>
                <a:close/>
                <a:moveTo>
                  <a:pt x="12795" y="17612"/>
                </a:moveTo>
                <a:lnTo>
                  <a:pt x="12832" y="17599"/>
                </a:lnTo>
                <a:lnTo>
                  <a:pt x="12794" y="17489"/>
                </a:lnTo>
                <a:lnTo>
                  <a:pt x="12758" y="17501"/>
                </a:lnTo>
                <a:lnTo>
                  <a:pt x="12795" y="17612"/>
                </a:lnTo>
                <a:close/>
                <a:moveTo>
                  <a:pt x="12607" y="17057"/>
                </a:moveTo>
                <a:lnTo>
                  <a:pt x="12644" y="17045"/>
                </a:lnTo>
                <a:lnTo>
                  <a:pt x="12606" y="16934"/>
                </a:lnTo>
                <a:lnTo>
                  <a:pt x="12570" y="16947"/>
                </a:lnTo>
                <a:lnTo>
                  <a:pt x="12607" y="17057"/>
                </a:lnTo>
                <a:close/>
                <a:moveTo>
                  <a:pt x="12732" y="17427"/>
                </a:moveTo>
                <a:lnTo>
                  <a:pt x="12769" y="17415"/>
                </a:lnTo>
                <a:lnTo>
                  <a:pt x="12732" y="17304"/>
                </a:lnTo>
                <a:lnTo>
                  <a:pt x="12695" y="17316"/>
                </a:lnTo>
                <a:lnTo>
                  <a:pt x="12732" y="17427"/>
                </a:lnTo>
                <a:close/>
                <a:moveTo>
                  <a:pt x="12920" y="17981"/>
                </a:moveTo>
                <a:lnTo>
                  <a:pt x="12957" y="17969"/>
                </a:lnTo>
                <a:lnTo>
                  <a:pt x="12920" y="17858"/>
                </a:lnTo>
                <a:lnTo>
                  <a:pt x="12883" y="17871"/>
                </a:lnTo>
                <a:lnTo>
                  <a:pt x="12920" y="17981"/>
                </a:lnTo>
                <a:close/>
                <a:moveTo>
                  <a:pt x="12858" y="17797"/>
                </a:moveTo>
                <a:lnTo>
                  <a:pt x="12894" y="17784"/>
                </a:lnTo>
                <a:lnTo>
                  <a:pt x="12857" y="17673"/>
                </a:lnTo>
                <a:lnTo>
                  <a:pt x="12820" y="17686"/>
                </a:lnTo>
                <a:lnTo>
                  <a:pt x="12858" y="17797"/>
                </a:lnTo>
                <a:close/>
                <a:moveTo>
                  <a:pt x="19068" y="23556"/>
                </a:moveTo>
                <a:lnTo>
                  <a:pt x="19084" y="23591"/>
                </a:lnTo>
                <a:lnTo>
                  <a:pt x="19190" y="23545"/>
                </a:lnTo>
                <a:lnTo>
                  <a:pt x="19174" y="23510"/>
                </a:lnTo>
                <a:lnTo>
                  <a:pt x="19068" y="23556"/>
                </a:lnTo>
                <a:close/>
                <a:moveTo>
                  <a:pt x="17661" y="24168"/>
                </a:moveTo>
                <a:lnTo>
                  <a:pt x="17676" y="24204"/>
                </a:lnTo>
                <a:lnTo>
                  <a:pt x="17782" y="24158"/>
                </a:lnTo>
                <a:lnTo>
                  <a:pt x="17766" y="24122"/>
                </a:lnTo>
                <a:lnTo>
                  <a:pt x="17661" y="24168"/>
                </a:lnTo>
                <a:close/>
                <a:moveTo>
                  <a:pt x="18716" y="23709"/>
                </a:moveTo>
                <a:lnTo>
                  <a:pt x="18732" y="23744"/>
                </a:lnTo>
                <a:lnTo>
                  <a:pt x="18838" y="23698"/>
                </a:lnTo>
                <a:lnTo>
                  <a:pt x="18822" y="23663"/>
                </a:lnTo>
                <a:lnTo>
                  <a:pt x="18716" y="23709"/>
                </a:lnTo>
                <a:close/>
                <a:moveTo>
                  <a:pt x="18013" y="24015"/>
                </a:moveTo>
                <a:lnTo>
                  <a:pt x="18028" y="24051"/>
                </a:lnTo>
                <a:lnTo>
                  <a:pt x="18134" y="24005"/>
                </a:lnTo>
                <a:lnTo>
                  <a:pt x="18118" y="23969"/>
                </a:lnTo>
                <a:lnTo>
                  <a:pt x="18013" y="24015"/>
                </a:lnTo>
                <a:close/>
                <a:moveTo>
                  <a:pt x="18189" y="23938"/>
                </a:moveTo>
                <a:lnTo>
                  <a:pt x="18204" y="23974"/>
                </a:lnTo>
                <a:lnTo>
                  <a:pt x="18310" y="23928"/>
                </a:lnTo>
                <a:lnTo>
                  <a:pt x="18294" y="23892"/>
                </a:lnTo>
                <a:lnTo>
                  <a:pt x="18189" y="23938"/>
                </a:lnTo>
                <a:close/>
                <a:moveTo>
                  <a:pt x="18892" y="23632"/>
                </a:moveTo>
                <a:lnTo>
                  <a:pt x="18908" y="23668"/>
                </a:lnTo>
                <a:lnTo>
                  <a:pt x="19014" y="23622"/>
                </a:lnTo>
                <a:lnTo>
                  <a:pt x="18998" y="23586"/>
                </a:lnTo>
                <a:lnTo>
                  <a:pt x="18892" y="23632"/>
                </a:lnTo>
                <a:close/>
                <a:moveTo>
                  <a:pt x="17837" y="24092"/>
                </a:moveTo>
                <a:lnTo>
                  <a:pt x="17852" y="24127"/>
                </a:lnTo>
                <a:lnTo>
                  <a:pt x="17958" y="24081"/>
                </a:lnTo>
                <a:lnTo>
                  <a:pt x="17942" y="24046"/>
                </a:lnTo>
                <a:lnTo>
                  <a:pt x="17837" y="24092"/>
                </a:lnTo>
                <a:close/>
                <a:moveTo>
                  <a:pt x="18540" y="23785"/>
                </a:moveTo>
                <a:lnTo>
                  <a:pt x="18556" y="23821"/>
                </a:lnTo>
                <a:lnTo>
                  <a:pt x="18662" y="23775"/>
                </a:lnTo>
                <a:lnTo>
                  <a:pt x="18646" y="23739"/>
                </a:lnTo>
                <a:lnTo>
                  <a:pt x="18540" y="23785"/>
                </a:lnTo>
                <a:close/>
                <a:moveTo>
                  <a:pt x="18364" y="23862"/>
                </a:moveTo>
                <a:lnTo>
                  <a:pt x="18380" y="23897"/>
                </a:lnTo>
                <a:lnTo>
                  <a:pt x="18486" y="23851"/>
                </a:lnTo>
                <a:lnTo>
                  <a:pt x="18470" y="23816"/>
                </a:lnTo>
                <a:lnTo>
                  <a:pt x="18364" y="23862"/>
                </a:lnTo>
                <a:close/>
                <a:moveTo>
                  <a:pt x="17485" y="24245"/>
                </a:moveTo>
                <a:lnTo>
                  <a:pt x="17500" y="24280"/>
                </a:lnTo>
                <a:lnTo>
                  <a:pt x="17606" y="24234"/>
                </a:lnTo>
                <a:lnTo>
                  <a:pt x="17590" y="24199"/>
                </a:lnTo>
                <a:lnTo>
                  <a:pt x="17485" y="24245"/>
                </a:lnTo>
                <a:close/>
                <a:moveTo>
                  <a:pt x="20421" y="23009"/>
                </a:moveTo>
                <a:lnTo>
                  <a:pt x="20406" y="22974"/>
                </a:lnTo>
                <a:lnTo>
                  <a:pt x="20300" y="23020"/>
                </a:lnTo>
                <a:lnTo>
                  <a:pt x="20315" y="23055"/>
                </a:lnTo>
                <a:lnTo>
                  <a:pt x="20421" y="23009"/>
                </a:lnTo>
                <a:close/>
                <a:moveTo>
                  <a:pt x="19893" y="23239"/>
                </a:moveTo>
                <a:lnTo>
                  <a:pt x="19878" y="23203"/>
                </a:lnTo>
                <a:lnTo>
                  <a:pt x="19772" y="23249"/>
                </a:lnTo>
                <a:lnTo>
                  <a:pt x="19788" y="23285"/>
                </a:lnTo>
                <a:lnTo>
                  <a:pt x="19893" y="23239"/>
                </a:lnTo>
                <a:close/>
                <a:moveTo>
                  <a:pt x="20828" y="22790"/>
                </a:moveTo>
                <a:lnTo>
                  <a:pt x="20843" y="22825"/>
                </a:lnTo>
                <a:lnTo>
                  <a:pt x="20949" y="22779"/>
                </a:lnTo>
                <a:lnTo>
                  <a:pt x="20934" y="22744"/>
                </a:lnTo>
                <a:lnTo>
                  <a:pt x="20828" y="22790"/>
                </a:lnTo>
                <a:close/>
                <a:moveTo>
                  <a:pt x="20758" y="22820"/>
                </a:moveTo>
                <a:lnTo>
                  <a:pt x="20652" y="22866"/>
                </a:lnTo>
                <a:lnTo>
                  <a:pt x="20667" y="22902"/>
                </a:lnTo>
                <a:lnTo>
                  <a:pt x="20773" y="22856"/>
                </a:lnTo>
                <a:lnTo>
                  <a:pt x="20758" y="22820"/>
                </a:lnTo>
                <a:close/>
                <a:moveTo>
                  <a:pt x="20597" y="22932"/>
                </a:moveTo>
                <a:lnTo>
                  <a:pt x="20582" y="22897"/>
                </a:lnTo>
                <a:lnTo>
                  <a:pt x="20476" y="22943"/>
                </a:lnTo>
                <a:lnTo>
                  <a:pt x="20491" y="22979"/>
                </a:lnTo>
                <a:lnTo>
                  <a:pt x="20597" y="22932"/>
                </a:lnTo>
                <a:close/>
                <a:moveTo>
                  <a:pt x="20069" y="23162"/>
                </a:moveTo>
                <a:lnTo>
                  <a:pt x="20054" y="23127"/>
                </a:lnTo>
                <a:lnTo>
                  <a:pt x="19948" y="23173"/>
                </a:lnTo>
                <a:lnTo>
                  <a:pt x="19964" y="23208"/>
                </a:lnTo>
                <a:lnTo>
                  <a:pt x="20069" y="23162"/>
                </a:lnTo>
                <a:close/>
                <a:moveTo>
                  <a:pt x="20230" y="23050"/>
                </a:moveTo>
                <a:lnTo>
                  <a:pt x="20124" y="23096"/>
                </a:lnTo>
                <a:lnTo>
                  <a:pt x="20140" y="23132"/>
                </a:lnTo>
                <a:lnTo>
                  <a:pt x="20245" y="23086"/>
                </a:lnTo>
                <a:lnTo>
                  <a:pt x="20230" y="23050"/>
                </a:lnTo>
                <a:close/>
                <a:moveTo>
                  <a:pt x="16957" y="24474"/>
                </a:moveTo>
                <a:lnTo>
                  <a:pt x="16972" y="24510"/>
                </a:lnTo>
                <a:lnTo>
                  <a:pt x="17078" y="24464"/>
                </a:lnTo>
                <a:lnTo>
                  <a:pt x="17063" y="24428"/>
                </a:lnTo>
                <a:lnTo>
                  <a:pt x="16957" y="24474"/>
                </a:lnTo>
                <a:close/>
                <a:moveTo>
                  <a:pt x="16429" y="24704"/>
                </a:moveTo>
                <a:lnTo>
                  <a:pt x="16444" y="24740"/>
                </a:lnTo>
                <a:lnTo>
                  <a:pt x="16550" y="24694"/>
                </a:lnTo>
                <a:lnTo>
                  <a:pt x="16535" y="24658"/>
                </a:lnTo>
                <a:lnTo>
                  <a:pt x="16429" y="24704"/>
                </a:lnTo>
                <a:close/>
                <a:moveTo>
                  <a:pt x="16077" y="24857"/>
                </a:moveTo>
                <a:lnTo>
                  <a:pt x="16093" y="24893"/>
                </a:lnTo>
                <a:lnTo>
                  <a:pt x="16198" y="24847"/>
                </a:lnTo>
                <a:lnTo>
                  <a:pt x="16183" y="24811"/>
                </a:lnTo>
                <a:lnTo>
                  <a:pt x="16077" y="24857"/>
                </a:lnTo>
                <a:close/>
                <a:moveTo>
                  <a:pt x="17133" y="24398"/>
                </a:moveTo>
                <a:lnTo>
                  <a:pt x="17148" y="24433"/>
                </a:lnTo>
                <a:lnTo>
                  <a:pt x="17254" y="24387"/>
                </a:lnTo>
                <a:lnTo>
                  <a:pt x="17239" y="24352"/>
                </a:lnTo>
                <a:lnTo>
                  <a:pt x="17133" y="24398"/>
                </a:lnTo>
                <a:close/>
                <a:moveTo>
                  <a:pt x="16253" y="24781"/>
                </a:moveTo>
                <a:lnTo>
                  <a:pt x="16269" y="24816"/>
                </a:lnTo>
                <a:lnTo>
                  <a:pt x="16374" y="24770"/>
                </a:lnTo>
                <a:lnTo>
                  <a:pt x="16359" y="24735"/>
                </a:lnTo>
                <a:lnTo>
                  <a:pt x="16253" y="24781"/>
                </a:lnTo>
                <a:close/>
                <a:moveTo>
                  <a:pt x="16605" y="24628"/>
                </a:moveTo>
                <a:lnTo>
                  <a:pt x="16620" y="24663"/>
                </a:lnTo>
                <a:lnTo>
                  <a:pt x="16726" y="24617"/>
                </a:lnTo>
                <a:lnTo>
                  <a:pt x="16711" y="24582"/>
                </a:lnTo>
                <a:lnTo>
                  <a:pt x="16605" y="24628"/>
                </a:lnTo>
                <a:close/>
                <a:moveTo>
                  <a:pt x="16781" y="24551"/>
                </a:moveTo>
                <a:lnTo>
                  <a:pt x="16796" y="24587"/>
                </a:lnTo>
                <a:lnTo>
                  <a:pt x="16902" y="24540"/>
                </a:lnTo>
                <a:lnTo>
                  <a:pt x="16887" y="24505"/>
                </a:lnTo>
                <a:lnTo>
                  <a:pt x="16781" y="24551"/>
                </a:lnTo>
                <a:close/>
                <a:moveTo>
                  <a:pt x="15901" y="24934"/>
                </a:moveTo>
                <a:lnTo>
                  <a:pt x="15917" y="24969"/>
                </a:lnTo>
                <a:lnTo>
                  <a:pt x="16022" y="24923"/>
                </a:lnTo>
                <a:lnTo>
                  <a:pt x="16007" y="24888"/>
                </a:lnTo>
                <a:lnTo>
                  <a:pt x="15901" y="24934"/>
                </a:lnTo>
                <a:close/>
                <a:moveTo>
                  <a:pt x="15655" y="25041"/>
                </a:moveTo>
                <a:lnTo>
                  <a:pt x="15586" y="25071"/>
                </a:lnTo>
                <a:cubicBezTo>
                  <a:pt x="15565" y="25033"/>
                  <a:pt x="15535" y="25002"/>
                  <a:pt x="15497" y="24981"/>
                </a:cubicBezTo>
                <a:lnTo>
                  <a:pt x="15532" y="24894"/>
                </a:lnTo>
                <a:lnTo>
                  <a:pt x="15496" y="24880"/>
                </a:lnTo>
                <a:lnTo>
                  <a:pt x="15462" y="24965"/>
                </a:lnTo>
                <a:cubicBezTo>
                  <a:pt x="15437" y="24955"/>
                  <a:pt x="15410" y="24950"/>
                  <a:pt x="15381" y="24950"/>
                </a:cubicBezTo>
                <a:cubicBezTo>
                  <a:pt x="15362" y="24950"/>
                  <a:pt x="15343" y="24952"/>
                  <a:pt x="15325" y="24957"/>
                </a:cubicBezTo>
                <a:lnTo>
                  <a:pt x="15299" y="24880"/>
                </a:lnTo>
                <a:lnTo>
                  <a:pt x="15262" y="24892"/>
                </a:lnTo>
                <a:lnTo>
                  <a:pt x="15288" y="24969"/>
                </a:lnTo>
                <a:cubicBezTo>
                  <a:pt x="15232" y="24993"/>
                  <a:pt x="15187" y="25039"/>
                  <a:pt x="15164" y="25095"/>
                </a:cubicBezTo>
                <a:lnTo>
                  <a:pt x="15083" y="25066"/>
                </a:lnTo>
                <a:lnTo>
                  <a:pt x="15070" y="25103"/>
                </a:lnTo>
                <a:lnTo>
                  <a:pt x="15152" y="25132"/>
                </a:lnTo>
                <a:cubicBezTo>
                  <a:pt x="15148" y="25149"/>
                  <a:pt x="15146" y="25167"/>
                  <a:pt x="15146" y="25185"/>
                </a:cubicBezTo>
                <a:cubicBezTo>
                  <a:pt x="15146" y="25282"/>
                  <a:pt x="15205" y="25365"/>
                  <a:pt x="15289" y="25401"/>
                </a:cubicBezTo>
                <a:lnTo>
                  <a:pt x="15265" y="25481"/>
                </a:lnTo>
                <a:lnTo>
                  <a:pt x="15302" y="25492"/>
                </a:lnTo>
                <a:lnTo>
                  <a:pt x="15326" y="25413"/>
                </a:lnTo>
                <a:cubicBezTo>
                  <a:pt x="15343" y="25417"/>
                  <a:pt x="15362" y="25420"/>
                  <a:pt x="15381" y="25420"/>
                </a:cubicBezTo>
                <a:cubicBezTo>
                  <a:pt x="15511" y="25420"/>
                  <a:pt x="15616" y="25315"/>
                  <a:pt x="15616" y="25185"/>
                </a:cubicBezTo>
                <a:cubicBezTo>
                  <a:pt x="15616" y="25157"/>
                  <a:pt x="15611" y="25131"/>
                  <a:pt x="15602" y="25106"/>
                </a:cubicBezTo>
                <a:lnTo>
                  <a:pt x="15670" y="25076"/>
                </a:lnTo>
                <a:lnTo>
                  <a:pt x="15655" y="25041"/>
                </a:lnTo>
                <a:close/>
                <a:moveTo>
                  <a:pt x="17309" y="24321"/>
                </a:moveTo>
                <a:lnTo>
                  <a:pt x="17324" y="24357"/>
                </a:lnTo>
                <a:lnTo>
                  <a:pt x="17430" y="24311"/>
                </a:lnTo>
                <a:lnTo>
                  <a:pt x="17415" y="24275"/>
                </a:lnTo>
                <a:lnTo>
                  <a:pt x="17309" y="24321"/>
                </a:lnTo>
                <a:close/>
                <a:moveTo>
                  <a:pt x="15725" y="25010"/>
                </a:moveTo>
                <a:lnTo>
                  <a:pt x="15741" y="25046"/>
                </a:lnTo>
                <a:lnTo>
                  <a:pt x="15846" y="25000"/>
                </a:lnTo>
                <a:lnTo>
                  <a:pt x="15831" y="24964"/>
                </a:lnTo>
                <a:lnTo>
                  <a:pt x="15725" y="25010"/>
                </a:lnTo>
                <a:close/>
                <a:moveTo>
                  <a:pt x="17715" y="19444"/>
                </a:moveTo>
                <a:lnTo>
                  <a:pt x="17759" y="19336"/>
                </a:lnTo>
                <a:lnTo>
                  <a:pt x="17722" y="19322"/>
                </a:lnTo>
                <a:lnTo>
                  <a:pt x="17679" y="19430"/>
                </a:lnTo>
                <a:lnTo>
                  <a:pt x="17715" y="19444"/>
                </a:lnTo>
                <a:close/>
                <a:moveTo>
                  <a:pt x="17859" y="19085"/>
                </a:moveTo>
                <a:lnTo>
                  <a:pt x="17902" y="18978"/>
                </a:lnTo>
                <a:lnTo>
                  <a:pt x="17866" y="18963"/>
                </a:lnTo>
                <a:lnTo>
                  <a:pt x="17823" y="19071"/>
                </a:lnTo>
                <a:lnTo>
                  <a:pt x="17859" y="19085"/>
                </a:lnTo>
                <a:close/>
                <a:moveTo>
                  <a:pt x="18477" y="17543"/>
                </a:moveTo>
                <a:lnTo>
                  <a:pt x="18441" y="17529"/>
                </a:lnTo>
                <a:lnTo>
                  <a:pt x="18398" y="17637"/>
                </a:lnTo>
                <a:lnTo>
                  <a:pt x="18434" y="17651"/>
                </a:lnTo>
                <a:lnTo>
                  <a:pt x="18477" y="17543"/>
                </a:lnTo>
                <a:close/>
                <a:moveTo>
                  <a:pt x="16997" y="21237"/>
                </a:moveTo>
                <a:lnTo>
                  <a:pt x="17040" y="21129"/>
                </a:lnTo>
                <a:lnTo>
                  <a:pt x="17004" y="21115"/>
                </a:lnTo>
                <a:lnTo>
                  <a:pt x="16961" y="21222"/>
                </a:lnTo>
                <a:lnTo>
                  <a:pt x="16997" y="21237"/>
                </a:lnTo>
                <a:close/>
                <a:moveTo>
                  <a:pt x="17543" y="19874"/>
                </a:moveTo>
                <a:lnTo>
                  <a:pt x="17507" y="19860"/>
                </a:lnTo>
                <a:lnTo>
                  <a:pt x="17464" y="19967"/>
                </a:lnTo>
                <a:lnTo>
                  <a:pt x="17500" y="19982"/>
                </a:lnTo>
                <a:lnTo>
                  <a:pt x="17543" y="19874"/>
                </a:lnTo>
                <a:close/>
                <a:moveTo>
                  <a:pt x="18218" y="18189"/>
                </a:moveTo>
                <a:lnTo>
                  <a:pt x="18261" y="18081"/>
                </a:lnTo>
                <a:lnTo>
                  <a:pt x="18225" y="18067"/>
                </a:lnTo>
                <a:lnTo>
                  <a:pt x="18182" y="18175"/>
                </a:lnTo>
                <a:lnTo>
                  <a:pt x="18218" y="18189"/>
                </a:lnTo>
                <a:close/>
                <a:moveTo>
                  <a:pt x="17399" y="20233"/>
                </a:moveTo>
                <a:lnTo>
                  <a:pt x="17363" y="20218"/>
                </a:lnTo>
                <a:lnTo>
                  <a:pt x="17320" y="20326"/>
                </a:lnTo>
                <a:lnTo>
                  <a:pt x="17356" y="20340"/>
                </a:lnTo>
                <a:lnTo>
                  <a:pt x="17399" y="20233"/>
                </a:lnTo>
                <a:close/>
                <a:moveTo>
                  <a:pt x="18118" y="18440"/>
                </a:moveTo>
                <a:lnTo>
                  <a:pt x="18082" y="18425"/>
                </a:lnTo>
                <a:lnTo>
                  <a:pt x="18038" y="18533"/>
                </a:lnTo>
                <a:lnTo>
                  <a:pt x="18075" y="18547"/>
                </a:lnTo>
                <a:lnTo>
                  <a:pt x="18118" y="18440"/>
                </a:lnTo>
                <a:close/>
                <a:moveTo>
                  <a:pt x="17141" y="20878"/>
                </a:moveTo>
                <a:lnTo>
                  <a:pt x="17184" y="20771"/>
                </a:lnTo>
                <a:lnTo>
                  <a:pt x="17148" y="20756"/>
                </a:lnTo>
                <a:lnTo>
                  <a:pt x="17105" y="20864"/>
                </a:lnTo>
                <a:lnTo>
                  <a:pt x="17141" y="20878"/>
                </a:lnTo>
                <a:close/>
                <a:moveTo>
                  <a:pt x="17392" y="20147"/>
                </a:moveTo>
                <a:lnTo>
                  <a:pt x="17428" y="20161"/>
                </a:lnTo>
                <a:lnTo>
                  <a:pt x="17471" y="20053"/>
                </a:lnTo>
                <a:lnTo>
                  <a:pt x="17435" y="20039"/>
                </a:lnTo>
                <a:lnTo>
                  <a:pt x="17392" y="20147"/>
                </a:lnTo>
                <a:close/>
                <a:moveTo>
                  <a:pt x="15812" y="24091"/>
                </a:moveTo>
                <a:lnTo>
                  <a:pt x="15848" y="24105"/>
                </a:lnTo>
                <a:lnTo>
                  <a:pt x="15891" y="23998"/>
                </a:lnTo>
                <a:lnTo>
                  <a:pt x="15855" y="23983"/>
                </a:lnTo>
                <a:lnTo>
                  <a:pt x="15812" y="24091"/>
                </a:lnTo>
                <a:close/>
                <a:moveTo>
                  <a:pt x="15711" y="24342"/>
                </a:moveTo>
                <a:lnTo>
                  <a:pt x="15668" y="24450"/>
                </a:lnTo>
                <a:lnTo>
                  <a:pt x="15704" y="24464"/>
                </a:lnTo>
                <a:lnTo>
                  <a:pt x="15747" y="24356"/>
                </a:lnTo>
                <a:lnTo>
                  <a:pt x="15711" y="24342"/>
                </a:lnTo>
                <a:close/>
                <a:moveTo>
                  <a:pt x="15956" y="23733"/>
                </a:moveTo>
                <a:lnTo>
                  <a:pt x="15992" y="23747"/>
                </a:lnTo>
                <a:lnTo>
                  <a:pt x="16035" y="23639"/>
                </a:lnTo>
                <a:lnTo>
                  <a:pt x="15999" y="23625"/>
                </a:lnTo>
                <a:lnTo>
                  <a:pt x="15956" y="23733"/>
                </a:lnTo>
                <a:close/>
                <a:moveTo>
                  <a:pt x="15596" y="24629"/>
                </a:moveTo>
                <a:lnTo>
                  <a:pt x="15632" y="24643"/>
                </a:lnTo>
                <a:lnTo>
                  <a:pt x="15676" y="24536"/>
                </a:lnTo>
                <a:lnTo>
                  <a:pt x="15640" y="24521"/>
                </a:lnTo>
                <a:lnTo>
                  <a:pt x="15596" y="24629"/>
                </a:lnTo>
                <a:close/>
                <a:moveTo>
                  <a:pt x="18793" y="16755"/>
                </a:moveTo>
                <a:lnTo>
                  <a:pt x="18836" y="16647"/>
                </a:lnTo>
                <a:lnTo>
                  <a:pt x="18800" y="16633"/>
                </a:lnTo>
                <a:lnTo>
                  <a:pt x="18757" y="16740"/>
                </a:lnTo>
                <a:lnTo>
                  <a:pt x="18793" y="16755"/>
                </a:lnTo>
                <a:close/>
                <a:moveTo>
                  <a:pt x="16070" y="23446"/>
                </a:moveTo>
                <a:lnTo>
                  <a:pt x="16027" y="23553"/>
                </a:lnTo>
                <a:lnTo>
                  <a:pt x="16063" y="23568"/>
                </a:lnTo>
                <a:lnTo>
                  <a:pt x="16107" y="23460"/>
                </a:lnTo>
                <a:lnTo>
                  <a:pt x="16070" y="23446"/>
                </a:lnTo>
                <a:close/>
                <a:moveTo>
                  <a:pt x="18620" y="17185"/>
                </a:moveTo>
                <a:lnTo>
                  <a:pt x="18584" y="17170"/>
                </a:lnTo>
                <a:lnTo>
                  <a:pt x="18541" y="17278"/>
                </a:lnTo>
                <a:lnTo>
                  <a:pt x="18577" y="17292"/>
                </a:lnTo>
                <a:lnTo>
                  <a:pt x="18620" y="17185"/>
                </a:lnTo>
                <a:close/>
                <a:moveTo>
                  <a:pt x="18764" y="16826"/>
                </a:moveTo>
                <a:lnTo>
                  <a:pt x="18728" y="16812"/>
                </a:lnTo>
                <a:lnTo>
                  <a:pt x="18685" y="16919"/>
                </a:lnTo>
                <a:lnTo>
                  <a:pt x="18721" y="16934"/>
                </a:lnTo>
                <a:lnTo>
                  <a:pt x="18764" y="16826"/>
                </a:lnTo>
                <a:close/>
                <a:moveTo>
                  <a:pt x="16853" y="21595"/>
                </a:moveTo>
                <a:lnTo>
                  <a:pt x="16897" y="21488"/>
                </a:lnTo>
                <a:lnTo>
                  <a:pt x="16861" y="21473"/>
                </a:lnTo>
                <a:lnTo>
                  <a:pt x="16817" y="21581"/>
                </a:lnTo>
                <a:lnTo>
                  <a:pt x="16853" y="21595"/>
                </a:lnTo>
                <a:close/>
                <a:moveTo>
                  <a:pt x="18936" y="16396"/>
                </a:moveTo>
                <a:lnTo>
                  <a:pt x="18980" y="16288"/>
                </a:lnTo>
                <a:lnTo>
                  <a:pt x="18944" y="16274"/>
                </a:lnTo>
                <a:lnTo>
                  <a:pt x="18900" y="16382"/>
                </a:lnTo>
                <a:lnTo>
                  <a:pt x="18936" y="16396"/>
                </a:lnTo>
                <a:close/>
                <a:moveTo>
                  <a:pt x="16171" y="23195"/>
                </a:moveTo>
                <a:lnTo>
                  <a:pt x="16207" y="23209"/>
                </a:lnTo>
                <a:lnTo>
                  <a:pt x="16250" y="23101"/>
                </a:lnTo>
                <a:lnTo>
                  <a:pt x="16214" y="23087"/>
                </a:lnTo>
                <a:lnTo>
                  <a:pt x="16171" y="23195"/>
                </a:lnTo>
                <a:close/>
                <a:moveTo>
                  <a:pt x="19123" y="15930"/>
                </a:moveTo>
                <a:lnTo>
                  <a:pt x="19087" y="15915"/>
                </a:lnTo>
                <a:lnTo>
                  <a:pt x="19044" y="16023"/>
                </a:lnTo>
                <a:lnTo>
                  <a:pt x="19080" y="16037"/>
                </a:lnTo>
                <a:lnTo>
                  <a:pt x="19123" y="15930"/>
                </a:lnTo>
                <a:close/>
                <a:moveTo>
                  <a:pt x="18254" y="17995"/>
                </a:moveTo>
                <a:lnTo>
                  <a:pt x="18290" y="18010"/>
                </a:lnTo>
                <a:lnTo>
                  <a:pt x="18333" y="17902"/>
                </a:lnTo>
                <a:lnTo>
                  <a:pt x="18297" y="17888"/>
                </a:lnTo>
                <a:lnTo>
                  <a:pt x="18254" y="17995"/>
                </a:lnTo>
                <a:close/>
                <a:moveTo>
                  <a:pt x="18369" y="17708"/>
                </a:moveTo>
                <a:lnTo>
                  <a:pt x="18326" y="17816"/>
                </a:lnTo>
                <a:lnTo>
                  <a:pt x="18362" y="17830"/>
                </a:lnTo>
                <a:lnTo>
                  <a:pt x="18405" y="17723"/>
                </a:lnTo>
                <a:lnTo>
                  <a:pt x="18369" y="17708"/>
                </a:lnTo>
                <a:close/>
                <a:moveTo>
                  <a:pt x="17033" y="21043"/>
                </a:moveTo>
                <a:lnTo>
                  <a:pt x="17069" y="21058"/>
                </a:lnTo>
                <a:lnTo>
                  <a:pt x="17112" y="20950"/>
                </a:lnTo>
                <a:lnTo>
                  <a:pt x="17076" y="20936"/>
                </a:lnTo>
                <a:lnTo>
                  <a:pt x="17033" y="21043"/>
                </a:lnTo>
                <a:close/>
                <a:moveTo>
                  <a:pt x="18153" y="18246"/>
                </a:moveTo>
                <a:lnTo>
                  <a:pt x="18110" y="18354"/>
                </a:lnTo>
                <a:lnTo>
                  <a:pt x="18146" y="18368"/>
                </a:lnTo>
                <a:lnTo>
                  <a:pt x="18189" y="18261"/>
                </a:lnTo>
                <a:lnTo>
                  <a:pt x="18153" y="18246"/>
                </a:lnTo>
                <a:close/>
                <a:moveTo>
                  <a:pt x="18613" y="17099"/>
                </a:moveTo>
                <a:lnTo>
                  <a:pt x="18649" y="17113"/>
                </a:lnTo>
                <a:lnTo>
                  <a:pt x="18692" y="17006"/>
                </a:lnTo>
                <a:lnTo>
                  <a:pt x="18656" y="16991"/>
                </a:lnTo>
                <a:lnTo>
                  <a:pt x="18613" y="17099"/>
                </a:lnTo>
                <a:close/>
                <a:moveTo>
                  <a:pt x="18513" y="17350"/>
                </a:moveTo>
                <a:lnTo>
                  <a:pt x="18469" y="17457"/>
                </a:lnTo>
                <a:lnTo>
                  <a:pt x="18505" y="17472"/>
                </a:lnTo>
                <a:lnTo>
                  <a:pt x="18549" y="17364"/>
                </a:lnTo>
                <a:lnTo>
                  <a:pt x="18513" y="17350"/>
                </a:lnTo>
                <a:close/>
                <a:moveTo>
                  <a:pt x="17292" y="20398"/>
                </a:moveTo>
                <a:lnTo>
                  <a:pt x="17248" y="20505"/>
                </a:lnTo>
                <a:lnTo>
                  <a:pt x="17284" y="20520"/>
                </a:lnTo>
                <a:lnTo>
                  <a:pt x="17328" y="20412"/>
                </a:lnTo>
                <a:lnTo>
                  <a:pt x="17292" y="20398"/>
                </a:lnTo>
                <a:close/>
                <a:moveTo>
                  <a:pt x="17751" y="19250"/>
                </a:moveTo>
                <a:lnTo>
                  <a:pt x="17787" y="19265"/>
                </a:lnTo>
                <a:lnTo>
                  <a:pt x="17830" y="19157"/>
                </a:lnTo>
                <a:lnTo>
                  <a:pt x="17794" y="19143"/>
                </a:lnTo>
                <a:lnTo>
                  <a:pt x="17751" y="19250"/>
                </a:lnTo>
                <a:close/>
                <a:moveTo>
                  <a:pt x="16746" y="21760"/>
                </a:moveTo>
                <a:lnTo>
                  <a:pt x="16782" y="21775"/>
                </a:lnTo>
                <a:lnTo>
                  <a:pt x="16825" y="21667"/>
                </a:lnTo>
                <a:lnTo>
                  <a:pt x="16789" y="21653"/>
                </a:lnTo>
                <a:lnTo>
                  <a:pt x="16746" y="21760"/>
                </a:lnTo>
                <a:close/>
                <a:moveTo>
                  <a:pt x="17536" y="19788"/>
                </a:moveTo>
                <a:lnTo>
                  <a:pt x="17572" y="19803"/>
                </a:lnTo>
                <a:lnTo>
                  <a:pt x="17615" y="19695"/>
                </a:lnTo>
                <a:lnTo>
                  <a:pt x="17579" y="19680"/>
                </a:lnTo>
                <a:lnTo>
                  <a:pt x="17536" y="19788"/>
                </a:lnTo>
                <a:close/>
                <a:moveTo>
                  <a:pt x="18010" y="18605"/>
                </a:moveTo>
                <a:lnTo>
                  <a:pt x="17967" y="18712"/>
                </a:lnTo>
                <a:lnTo>
                  <a:pt x="18003" y="18727"/>
                </a:lnTo>
                <a:lnTo>
                  <a:pt x="18046" y="18619"/>
                </a:lnTo>
                <a:lnTo>
                  <a:pt x="18010" y="18605"/>
                </a:lnTo>
                <a:close/>
                <a:moveTo>
                  <a:pt x="17177" y="20685"/>
                </a:moveTo>
                <a:lnTo>
                  <a:pt x="17213" y="20699"/>
                </a:lnTo>
                <a:lnTo>
                  <a:pt x="17256" y="20591"/>
                </a:lnTo>
                <a:lnTo>
                  <a:pt x="17220" y="20577"/>
                </a:lnTo>
                <a:lnTo>
                  <a:pt x="17177" y="20685"/>
                </a:lnTo>
                <a:close/>
                <a:moveTo>
                  <a:pt x="17895" y="18892"/>
                </a:moveTo>
                <a:lnTo>
                  <a:pt x="17931" y="18906"/>
                </a:lnTo>
                <a:lnTo>
                  <a:pt x="17974" y="18798"/>
                </a:lnTo>
                <a:lnTo>
                  <a:pt x="17938" y="18784"/>
                </a:lnTo>
                <a:lnTo>
                  <a:pt x="17895" y="18892"/>
                </a:lnTo>
                <a:close/>
                <a:moveTo>
                  <a:pt x="16932" y="21294"/>
                </a:moveTo>
                <a:lnTo>
                  <a:pt x="16889" y="21402"/>
                </a:lnTo>
                <a:lnTo>
                  <a:pt x="16925" y="21416"/>
                </a:lnTo>
                <a:lnTo>
                  <a:pt x="16968" y="21308"/>
                </a:lnTo>
                <a:lnTo>
                  <a:pt x="16932" y="21294"/>
                </a:lnTo>
                <a:close/>
                <a:moveTo>
                  <a:pt x="17651" y="19501"/>
                </a:moveTo>
                <a:lnTo>
                  <a:pt x="17608" y="19609"/>
                </a:lnTo>
                <a:lnTo>
                  <a:pt x="17644" y="19623"/>
                </a:lnTo>
                <a:lnTo>
                  <a:pt x="17687" y="19516"/>
                </a:lnTo>
                <a:lnTo>
                  <a:pt x="17651" y="19501"/>
                </a:lnTo>
                <a:close/>
                <a:moveTo>
                  <a:pt x="15920" y="23926"/>
                </a:moveTo>
                <a:lnTo>
                  <a:pt x="15963" y="23819"/>
                </a:lnTo>
                <a:lnTo>
                  <a:pt x="15927" y="23804"/>
                </a:lnTo>
                <a:lnTo>
                  <a:pt x="15884" y="23912"/>
                </a:lnTo>
                <a:lnTo>
                  <a:pt x="15920" y="23926"/>
                </a:lnTo>
                <a:close/>
                <a:moveTo>
                  <a:pt x="16135" y="23388"/>
                </a:moveTo>
                <a:lnTo>
                  <a:pt x="16178" y="23281"/>
                </a:lnTo>
                <a:lnTo>
                  <a:pt x="16142" y="23266"/>
                </a:lnTo>
                <a:lnTo>
                  <a:pt x="16099" y="23374"/>
                </a:lnTo>
                <a:lnTo>
                  <a:pt x="16135" y="23388"/>
                </a:lnTo>
                <a:close/>
                <a:moveTo>
                  <a:pt x="16279" y="23030"/>
                </a:moveTo>
                <a:lnTo>
                  <a:pt x="16322" y="22922"/>
                </a:lnTo>
                <a:lnTo>
                  <a:pt x="16286" y="22908"/>
                </a:lnTo>
                <a:lnTo>
                  <a:pt x="16243" y="23015"/>
                </a:lnTo>
                <a:lnTo>
                  <a:pt x="16279" y="23030"/>
                </a:lnTo>
                <a:close/>
                <a:moveTo>
                  <a:pt x="16638" y="22133"/>
                </a:moveTo>
                <a:lnTo>
                  <a:pt x="16681" y="22026"/>
                </a:lnTo>
                <a:lnTo>
                  <a:pt x="16645" y="22011"/>
                </a:lnTo>
                <a:lnTo>
                  <a:pt x="16602" y="22119"/>
                </a:lnTo>
                <a:lnTo>
                  <a:pt x="16638" y="22133"/>
                </a:lnTo>
                <a:close/>
                <a:moveTo>
                  <a:pt x="15776" y="24285"/>
                </a:moveTo>
                <a:lnTo>
                  <a:pt x="15819" y="24177"/>
                </a:lnTo>
                <a:lnTo>
                  <a:pt x="15783" y="24163"/>
                </a:lnTo>
                <a:lnTo>
                  <a:pt x="15740" y="24270"/>
                </a:lnTo>
                <a:lnTo>
                  <a:pt x="15776" y="24285"/>
                </a:lnTo>
                <a:close/>
                <a:moveTo>
                  <a:pt x="16494" y="22492"/>
                </a:moveTo>
                <a:lnTo>
                  <a:pt x="16538" y="22384"/>
                </a:lnTo>
                <a:lnTo>
                  <a:pt x="16501" y="22370"/>
                </a:lnTo>
                <a:lnTo>
                  <a:pt x="16458" y="22477"/>
                </a:lnTo>
                <a:lnTo>
                  <a:pt x="16494" y="22492"/>
                </a:lnTo>
                <a:close/>
                <a:moveTo>
                  <a:pt x="15561" y="24823"/>
                </a:moveTo>
                <a:lnTo>
                  <a:pt x="15604" y="24715"/>
                </a:lnTo>
                <a:lnTo>
                  <a:pt x="15568" y="24701"/>
                </a:lnTo>
                <a:lnTo>
                  <a:pt x="15525" y="24808"/>
                </a:lnTo>
                <a:lnTo>
                  <a:pt x="15561" y="24823"/>
                </a:lnTo>
                <a:close/>
                <a:moveTo>
                  <a:pt x="16674" y="21940"/>
                </a:moveTo>
                <a:lnTo>
                  <a:pt x="16710" y="21954"/>
                </a:lnTo>
                <a:lnTo>
                  <a:pt x="16753" y="21846"/>
                </a:lnTo>
                <a:lnTo>
                  <a:pt x="16717" y="21832"/>
                </a:lnTo>
                <a:lnTo>
                  <a:pt x="16674" y="21940"/>
                </a:lnTo>
                <a:close/>
                <a:moveTo>
                  <a:pt x="18972" y="16202"/>
                </a:moveTo>
                <a:lnTo>
                  <a:pt x="19008" y="16217"/>
                </a:lnTo>
                <a:lnTo>
                  <a:pt x="19051" y="16109"/>
                </a:lnTo>
                <a:lnTo>
                  <a:pt x="19015" y="16095"/>
                </a:lnTo>
                <a:lnTo>
                  <a:pt x="18972" y="16202"/>
                </a:lnTo>
                <a:close/>
                <a:moveTo>
                  <a:pt x="18872" y="16453"/>
                </a:moveTo>
                <a:lnTo>
                  <a:pt x="18829" y="16561"/>
                </a:lnTo>
                <a:lnTo>
                  <a:pt x="18865" y="16575"/>
                </a:lnTo>
                <a:lnTo>
                  <a:pt x="18908" y="16468"/>
                </a:lnTo>
                <a:lnTo>
                  <a:pt x="18872" y="16453"/>
                </a:lnTo>
                <a:close/>
                <a:moveTo>
                  <a:pt x="16315" y="22836"/>
                </a:moveTo>
                <a:lnTo>
                  <a:pt x="16351" y="22850"/>
                </a:lnTo>
                <a:lnTo>
                  <a:pt x="16394" y="22743"/>
                </a:lnTo>
                <a:lnTo>
                  <a:pt x="16358" y="22728"/>
                </a:lnTo>
                <a:lnTo>
                  <a:pt x="16315" y="22836"/>
                </a:lnTo>
                <a:close/>
                <a:moveTo>
                  <a:pt x="16430" y="22549"/>
                </a:moveTo>
                <a:lnTo>
                  <a:pt x="16386" y="22657"/>
                </a:lnTo>
                <a:lnTo>
                  <a:pt x="16423" y="22671"/>
                </a:lnTo>
                <a:lnTo>
                  <a:pt x="16466" y="22564"/>
                </a:lnTo>
                <a:lnTo>
                  <a:pt x="16430" y="22549"/>
                </a:lnTo>
                <a:close/>
                <a:moveTo>
                  <a:pt x="16573" y="22191"/>
                </a:moveTo>
                <a:lnTo>
                  <a:pt x="16530" y="22298"/>
                </a:lnTo>
                <a:lnTo>
                  <a:pt x="16566" y="22313"/>
                </a:lnTo>
                <a:lnTo>
                  <a:pt x="16609" y="22205"/>
                </a:lnTo>
                <a:lnTo>
                  <a:pt x="16573" y="22191"/>
                </a:lnTo>
                <a:close/>
                <a:moveTo>
                  <a:pt x="10518" y="13843"/>
                </a:moveTo>
                <a:lnTo>
                  <a:pt x="10406" y="13813"/>
                </a:lnTo>
                <a:lnTo>
                  <a:pt x="10397" y="13851"/>
                </a:lnTo>
                <a:lnTo>
                  <a:pt x="10508" y="13880"/>
                </a:lnTo>
                <a:lnTo>
                  <a:pt x="10518" y="13843"/>
                </a:lnTo>
                <a:close/>
                <a:moveTo>
                  <a:pt x="11263" y="14039"/>
                </a:moveTo>
                <a:lnTo>
                  <a:pt x="11151" y="14009"/>
                </a:lnTo>
                <a:lnTo>
                  <a:pt x="11141" y="14047"/>
                </a:lnTo>
                <a:lnTo>
                  <a:pt x="11253" y="14076"/>
                </a:lnTo>
                <a:lnTo>
                  <a:pt x="11263" y="14039"/>
                </a:lnTo>
                <a:close/>
                <a:moveTo>
                  <a:pt x="11406" y="14117"/>
                </a:moveTo>
                <a:cubicBezTo>
                  <a:pt x="11402" y="14134"/>
                  <a:pt x="11400" y="14151"/>
                  <a:pt x="11400" y="14170"/>
                </a:cubicBezTo>
                <a:cubicBezTo>
                  <a:pt x="11400" y="14224"/>
                  <a:pt x="11419" y="14274"/>
                  <a:pt x="11450" y="14314"/>
                </a:cubicBezTo>
                <a:lnTo>
                  <a:pt x="11393" y="14366"/>
                </a:lnTo>
                <a:lnTo>
                  <a:pt x="11419" y="14395"/>
                </a:lnTo>
                <a:lnTo>
                  <a:pt x="11476" y="14342"/>
                </a:lnTo>
                <a:cubicBezTo>
                  <a:pt x="11518" y="14381"/>
                  <a:pt x="11574" y="14405"/>
                  <a:pt x="11635" y="14405"/>
                </a:cubicBezTo>
                <a:cubicBezTo>
                  <a:pt x="11659" y="14405"/>
                  <a:pt x="11682" y="14401"/>
                  <a:pt x="11704" y="14394"/>
                </a:cubicBezTo>
                <a:lnTo>
                  <a:pt x="11730" y="14472"/>
                </a:lnTo>
                <a:lnTo>
                  <a:pt x="11767" y="14459"/>
                </a:lnTo>
                <a:lnTo>
                  <a:pt x="11740" y="14380"/>
                </a:lnTo>
                <a:cubicBezTo>
                  <a:pt x="11817" y="14341"/>
                  <a:pt x="11870" y="14262"/>
                  <a:pt x="11870" y="14170"/>
                </a:cubicBezTo>
                <a:cubicBezTo>
                  <a:pt x="11870" y="14040"/>
                  <a:pt x="11765" y="13935"/>
                  <a:pt x="11635" y="13935"/>
                </a:cubicBezTo>
                <a:cubicBezTo>
                  <a:pt x="11537" y="13935"/>
                  <a:pt x="11453" y="13995"/>
                  <a:pt x="11418" y="14080"/>
                </a:cubicBezTo>
                <a:lnTo>
                  <a:pt x="11337" y="14058"/>
                </a:lnTo>
                <a:lnTo>
                  <a:pt x="11327" y="14096"/>
                </a:lnTo>
                <a:lnTo>
                  <a:pt x="11406" y="14117"/>
                </a:lnTo>
                <a:close/>
                <a:moveTo>
                  <a:pt x="10210" y="13802"/>
                </a:moveTo>
                <a:lnTo>
                  <a:pt x="10322" y="13831"/>
                </a:lnTo>
                <a:lnTo>
                  <a:pt x="10332" y="13794"/>
                </a:lnTo>
                <a:lnTo>
                  <a:pt x="10220" y="13764"/>
                </a:lnTo>
                <a:lnTo>
                  <a:pt x="10210" y="13802"/>
                </a:lnTo>
                <a:close/>
                <a:moveTo>
                  <a:pt x="10704" y="13892"/>
                </a:moveTo>
                <a:lnTo>
                  <a:pt x="10592" y="13862"/>
                </a:lnTo>
                <a:lnTo>
                  <a:pt x="10583" y="13900"/>
                </a:lnTo>
                <a:lnTo>
                  <a:pt x="10694" y="13929"/>
                </a:lnTo>
                <a:lnTo>
                  <a:pt x="10704" y="13892"/>
                </a:lnTo>
                <a:close/>
                <a:moveTo>
                  <a:pt x="10965" y="13960"/>
                </a:moveTo>
                <a:lnTo>
                  <a:pt x="10955" y="13998"/>
                </a:lnTo>
                <a:lnTo>
                  <a:pt x="11067" y="14027"/>
                </a:lnTo>
                <a:lnTo>
                  <a:pt x="11076" y="13990"/>
                </a:lnTo>
                <a:lnTo>
                  <a:pt x="10965" y="13960"/>
                </a:lnTo>
                <a:close/>
                <a:moveTo>
                  <a:pt x="10890" y="13941"/>
                </a:moveTo>
                <a:lnTo>
                  <a:pt x="10779" y="13911"/>
                </a:lnTo>
                <a:lnTo>
                  <a:pt x="10769" y="13949"/>
                </a:lnTo>
                <a:lnTo>
                  <a:pt x="10881" y="13978"/>
                </a:lnTo>
                <a:lnTo>
                  <a:pt x="10890" y="13941"/>
                </a:lnTo>
                <a:close/>
                <a:moveTo>
                  <a:pt x="4936" y="12373"/>
                </a:moveTo>
                <a:lnTo>
                  <a:pt x="4824" y="12344"/>
                </a:lnTo>
                <a:lnTo>
                  <a:pt x="4814" y="12381"/>
                </a:lnTo>
                <a:lnTo>
                  <a:pt x="4926" y="12411"/>
                </a:lnTo>
                <a:lnTo>
                  <a:pt x="4936" y="12373"/>
                </a:lnTo>
                <a:close/>
                <a:moveTo>
                  <a:pt x="4377" y="12226"/>
                </a:moveTo>
                <a:lnTo>
                  <a:pt x="4266" y="12197"/>
                </a:lnTo>
                <a:lnTo>
                  <a:pt x="4256" y="12234"/>
                </a:lnTo>
                <a:lnTo>
                  <a:pt x="4367" y="12264"/>
                </a:lnTo>
                <a:lnTo>
                  <a:pt x="4377" y="12226"/>
                </a:lnTo>
                <a:close/>
                <a:moveTo>
                  <a:pt x="4005" y="12128"/>
                </a:moveTo>
                <a:lnTo>
                  <a:pt x="3893" y="12099"/>
                </a:lnTo>
                <a:lnTo>
                  <a:pt x="3883" y="12136"/>
                </a:lnTo>
                <a:lnTo>
                  <a:pt x="3995" y="12166"/>
                </a:lnTo>
                <a:lnTo>
                  <a:pt x="4005" y="12128"/>
                </a:lnTo>
                <a:close/>
                <a:moveTo>
                  <a:pt x="4191" y="12177"/>
                </a:moveTo>
                <a:lnTo>
                  <a:pt x="4079" y="12148"/>
                </a:lnTo>
                <a:lnTo>
                  <a:pt x="4070" y="12185"/>
                </a:lnTo>
                <a:lnTo>
                  <a:pt x="4181" y="12215"/>
                </a:lnTo>
                <a:lnTo>
                  <a:pt x="4191" y="12177"/>
                </a:lnTo>
                <a:close/>
                <a:moveTo>
                  <a:pt x="3819" y="12079"/>
                </a:moveTo>
                <a:lnTo>
                  <a:pt x="3707" y="12050"/>
                </a:lnTo>
                <a:lnTo>
                  <a:pt x="3697" y="12087"/>
                </a:lnTo>
                <a:lnTo>
                  <a:pt x="3809" y="12117"/>
                </a:lnTo>
                <a:lnTo>
                  <a:pt x="3819" y="12079"/>
                </a:lnTo>
                <a:close/>
                <a:moveTo>
                  <a:pt x="3261" y="11932"/>
                </a:moveTo>
                <a:lnTo>
                  <a:pt x="3149" y="11903"/>
                </a:lnTo>
                <a:lnTo>
                  <a:pt x="3139" y="11941"/>
                </a:lnTo>
                <a:lnTo>
                  <a:pt x="3251" y="11970"/>
                </a:lnTo>
                <a:lnTo>
                  <a:pt x="3261" y="11932"/>
                </a:lnTo>
                <a:close/>
                <a:moveTo>
                  <a:pt x="3437" y="12019"/>
                </a:moveTo>
                <a:lnTo>
                  <a:pt x="3447" y="11981"/>
                </a:lnTo>
                <a:lnTo>
                  <a:pt x="3335" y="11952"/>
                </a:lnTo>
                <a:lnTo>
                  <a:pt x="3325" y="11989"/>
                </a:lnTo>
                <a:lnTo>
                  <a:pt x="3437" y="12019"/>
                </a:lnTo>
                <a:close/>
                <a:moveTo>
                  <a:pt x="3633" y="12030"/>
                </a:moveTo>
                <a:lnTo>
                  <a:pt x="3521" y="12001"/>
                </a:lnTo>
                <a:lnTo>
                  <a:pt x="3511" y="12038"/>
                </a:lnTo>
                <a:lnTo>
                  <a:pt x="3623" y="12068"/>
                </a:lnTo>
                <a:lnTo>
                  <a:pt x="3633" y="12030"/>
                </a:lnTo>
                <a:close/>
                <a:moveTo>
                  <a:pt x="4563" y="12275"/>
                </a:moveTo>
                <a:lnTo>
                  <a:pt x="4452" y="12246"/>
                </a:lnTo>
                <a:lnTo>
                  <a:pt x="4442" y="12283"/>
                </a:lnTo>
                <a:lnTo>
                  <a:pt x="4554" y="12313"/>
                </a:lnTo>
                <a:lnTo>
                  <a:pt x="4563" y="12275"/>
                </a:lnTo>
                <a:close/>
                <a:moveTo>
                  <a:pt x="1214" y="11394"/>
                </a:moveTo>
                <a:lnTo>
                  <a:pt x="1102" y="11364"/>
                </a:lnTo>
                <a:lnTo>
                  <a:pt x="1092" y="11402"/>
                </a:lnTo>
                <a:lnTo>
                  <a:pt x="1204" y="11431"/>
                </a:lnTo>
                <a:lnTo>
                  <a:pt x="1214" y="11394"/>
                </a:lnTo>
                <a:close/>
                <a:moveTo>
                  <a:pt x="5382" y="12491"/>
                </a:moveTo>
                <a:lnTo>
                  <a:pt x="5372" y="12528"/>
                </a:lnTo>
                <a:lnTo>
                  <a:pt x="5484" y="12558"/>
                </a:lnTo>
                <a:lnTo>
                  <a:pt x="5494" y="12520"/>
                </a:lnTo>
                <a:lnTo>
                  <a:pt x="5382" y="12491"/>
                </a:lnTo>
                <a:close/>
                <a:moveTo>
                  <a:pt x="7977" y="13214"/>
                </a:moveTo>
                <a:lnTo>
                  <a:pt x="8089" y="13243"/>
                </a:lnTo>
                <a:lnTo>
                  <a:pt x="8099" y="13206"/>
                </a:lnTo>
                <a:lnTo>
                  <a:pt x="7987" y="13177"/>
                </a:lnTo>
                <a:lnTo>
                  <a:pt x="7977" y="13214"/>
                </a:lnTo>
                <a:close/>
                <a:moveTo>
                  <a:pt x="4750" y="12324"/>
                </a:moveTo>
                <a:lnTo>
                  <a:pt x="4638" y="12295"/>
                </a:lnTo>
                <a:lnTo>
                  <a:pt x="4628" y="12332"/>
                </a:lnTo>
                <a:lnTo>
                  <a:pt x="4740" y="12362"/>
                </a:lnTo>
                <a:lnTo>
                  <a:pt x="4750" y="12324"/>
                </a:lnTo>
                <a:close/>
                <a:moveTo>
                  <a:pt x="5866" y="12618"/>
                </a:moveTo>
                <a:lnTo>
                  <a:pt x="5754" y="12589"/>
                </a:lnTo>
                <a:lnTo>
                  <a:pt x="5744" y="12626"/>
                </a:lnTo>
                <a:lnTo>
                  <a:pt x="5856" y="12656"/>
                </a:lnTo>
                <a:lnTo>
                  <a:pt x="5866" y="12618"/>
                </a:lnTo>
                <a:close/>
                <a:moveTo>
                  <a:pt x="5010" y="12393"/>
                </a:moveTo>
                <a:lnTo>
                  <a:pt x="5000" y="12430"/>
                </a:lnTo>
                <a:lnTo>
                  <a:pt x="5112" y="12460"/>
                </a:lnTo>
                <a:lnTo>
                  <a:pt x="5122" y="12422"/>
                </a:lnTo>
                <a:lnTo>
                  <a:pt x="5010" y="12393"/>
                </a:lnTo>
                <a:close/>
                <a:moveTo>
                  <a:pt x="5308" y="12471"/>
                </a:moveTo>
                <a:lnTo>
                  <a:pt x="5196" y="12442"/>
                </a:lnTo>
                <a:lnTo>
                  <a:pt x="5186" y="12479"/>
                </a:lnTo>
                <a:lnTo>
                  <a:pt x="5298" y="12509"/>
                </a:lnTo>
                <a:lnTo>
                  <a:pt x="5308" y="12471"/>
                </a:lnTo>
                <a:close/>
                <a:moveTo>
                  <a:pt x="5680" y="12569"/>
                </a:moveTo>
                <a:lnTo>
                  <a:pt x="5568" y="12540"/>
                </a:lnTo>
                <a:lnTo>
                  <a:pt x="5558" y="12577"/>
                </a:lnTo>
                <a:lnTo>
                  <a:pt x="5670" y="12607"/>
                </a:lnTo>
                <a:lnTo>
                  <a:pt x="5680" y="12569"/>
                </a:lnTo>
                <a:close/>
                <a:moveTo>
                  <a:pt x="10146" y="13745"/>
                </a:moveTo>
                <a:lnTo>
                  <a:pt x="10034" y="13715"/>
                </a:lnTo>
                <a:lnTo>
                  <a:pt x="10024" y="13753"/>
                </a:lnTo>
                <a:lnTo>
                  <a:pt x="10136" y="13782"/>
                </a:lnTo>
                <a:lnTo>
                  <a:pt x="10146" y="13745"/>
                </a:lnTo>
                <a:close/>
                <a:moveTo>
                  <a:pt x="6796" y="12863"/>
                </a:moveTo>
                <a:lnTo>
                  <a:pt x="6685" y="12834"/>
                </a:lnTo>
                <a:lnTo>
                  <a:pt x="6675" y="12871"/>
                </a:lnTo>
                <a:lnTo>
                  <a:pt x="6787" y="12901"/>
                </a:lnTo>
                <a:lnTo>
                  <a:pt x="6796" y="12863"/>
                </a:lnTo>
                <a:close/>
                <a:moveTo>
                  <a:pt x="2507" y="11774"/>
                </a:moveTo>
                <a:lnTo>
                  <a:pt x="2516" y="11737"/>
                </a:lnTo>
                <a:lnTo>
                  <a:pt x="2405" y="11707"/>
                </a:lnTo>
                <a:lnTo>
                  <a:pt x="2395" y="11745"/>
                </a:lnTo>
                <a:lnTo>
                  <a:pt x="2507" y="11774"/>
                </a:lnTo>
                <a:close/>
                <a:moveTo>
                  <a:pt x="6424" y="12765"/>
                </a:moveTo>
                <a:lnTo>
                  <a:pt x="6313" y="12736"/>
                </a:lnTo>
                <a:lnTo>
                  <a:pt x="6303" y="12773"/>
                </a:lnTo>
                <a:lnTo>
                  <a:pt x="6414" y="12803"/>
                </a:lnTo>
                <a:lnTo>
                  <a:pt x="6424" y="12765"/>
                </a:lnTo>
                <a:close/>
                <a:moveTo>
                  <a:pt x="2703" y="11785"/>
                </a:moveTo>
                <a:lnTo>
                  <a:pt x="2591" y="11756"/>
                </a:lnTo>
                <a:lnTo>
                  <a:pt x="2581" y="11794"/>
                </a:lnTo>
                <a:lnTo>
                  <a:pt x="2693" y="11823"/>
                </a:lnTo>
                <a:lnTo>
                  <a:pt x="2703" y="11785"/>
                </a:lnTo>
                <a:close/>
                <a:moveTo>
                  <a:pt x="2144" y="11639"/>
                </a:moveTo>
                <a:lnTo>
                  <a:pt x="2032" y="11609"/>
                </a:lnTo>
                <a:lnTo>
                  <a:pt x="2023" y="11647"/>
                </a:lnTo>
                <a:lnTo>
                  <a:pt x="2134" y="11676"/>
                </a:lnTo>
                <a:lnTo>
                  <a:pt x="2144" y="11639"/>
                </a:lnTo>
                <a:close/>
                <a:moveTo>
                  <a:pt x="2330" y="11687"/>
                </a:moveTo>
                <a:lnTo>
                  <a:pt x="2219" y="11658"/>
                </a:lnTo>
                <a:lnTo>
                  <a:pt x="2209" y="11696"/>
                </a:lnTo>
                <a:lnTo>
                  <a:pt x="2320" y="11725"/>
                </a:lnTo>
                <a:lnTo>
                  <a:pt x="2330" y="11687"/>
                </a:lnTo>
                <a:close/>
                <a:moveTo>
                  <a:pt x="6610" y="12814"/>
                </a:moveTo>
                <a:lnTo>
                  <a:pt x="6499" y="12785"/>
                </a:lnTo>
                <a:lnTo>
                  <a:pt x="6489" y="12822"/>
                </a:lnTo>
                <a:lnTo>
                  <a:pt x="6601" y="12852"/>
                </a:lnTo>
                <a:lnTo>
                  <a:pt x="6610" y="12814"/>
                </a:lnTo>
                <a:close/>
                <a:moveTo>
                  <a:pt x="7791" y="13165"/>
                </a:moveTo>
                <a:lnTo>
                  <a:pt x="7903" y="13195"/>
                </a:lnTo>
                <a:lnTo>
                  <a:pt x="7913" y="13157"/>
                </a:lnTo>
                <a:lnTo>
                  <a:pt x="7801" y="13128"/>
                </a:lnTo>
                <a:lnTo>
                  <a:pt x="7791" y="13165"/>
                </a:lnTo>
                <a:close/>
                <a:moveTo>
                  <a:pt x="8285" y="13255"/>
                </a:moveTo>
                <a:lnTo>
                  <a:pt x="8173" y="13226"/>
                </a:lnTo>
                <a:lnTo>
                  <a:pt x="8163" y="13263"/>
                </a:lnTo>
                <a:lnTo>
                  <a:pt x="8275" y="13292"/>
                </a:lnTo>
                <a:lnTo>
                  <a:pt x="8285" y="13255"/>
                </a:lnTo>
                <a:close/>
                <a:moveTo>
                  <a:pt x="6983" y="12912"/>
                </a:moveTo>
                <a:lnTo>
                  <a:pt x="6871" y="12883"/>
                </a:lnTo>
                <a:lnTo>
                  <a:pt x="6861" y="12920"/>
                </a:lnTo>
                <a:lnTo>
                  <a:pt x="6973" y="12950"/>
                </a:lnTo>
                <a:lnTo>
                  <a:pt x="6983" y="12912"/>
                </a:lnTo>
                <a:close/>
                <a:moveTo>
                  <a:pt x="7605" y="13116"/>
                </a:moveTo>
                <a:lnTo>
                  <a:pt x="7717" y="13146"/>
                </a:lnTo>
                <a:lnTo>
                  <a:pt x="7727" y="13108"/>
                </a:lnTo>
                <a:lnTo>
                  <a:pt x="7615" y="13079"/>
                </a:lnTo>
                <a:lnTo>
                  <a:pt x="7605" y="13116"/>
                </a:lnTo>
                <a:close/>
                <a:moveTo>
                  <a:pt x="7169" y="12961"/>
                </a:moveTo>
                <a:lnTo>
                  <a:pt x="7057" y="12932"/>
                </a:lnTo>
                <a:lnTo>
                  <a:pt x="7047" y="12969"/>
                </a:lnTo>
                <a:lnTo>
                  <a:pt x="7159" y="12999"/>
                </a:lnTo>
                <a:lnTo>
                  <a:pt x="7169" y="12961"/>
                </a:lnTo>
                <a:close/>
                <a:moveTo>
                  <a:pt x="7419" y="13067"/>
                </a:moveTo>
                <a:lnTo>
                  <a:pt x="7531" y="13097"/>
                </a:lnTo>
                <a:lnTo>
                  <a:pt x="7541" y="13059"/>
                </a:lnTo>
                <a:lnTo>
                  <a:pt x="7429" y="13030"/>
                </a:lnTo>
                <a:lnTo>
                  <a:pt x="7419" y="13067"/>
                </a:lnTo>
                <a:close/>
                <a:moveTo>
                  <a:pt x="7233" y="13018"/>
                </a:moveTo>
                <a:lnTo>
                  <a:pt x="7345" y="13048"/>
                </a:lnTo>
                <a:lnTo>
                  <a:pt x="7355" y="13010"/>
                </a:lnTo>
                <a:lnTo>
                  <a:pt x="7243" y="12981"/>
                </a:lnTo>
                <a:lnTo>
                  <a:pt x="7233" y="13018"/>
                </a:lnTo>
                <a:close/>
                <a:moveTo>
                  <a:pt x="2889" y="11834"/>
                </a:moveTo>
                <a:lnTo>
                  <a:pt x="2777" y="11805"/>
                </a:lnTo>
                <a:lnTo>
                  <a:pt x="2767" y="11843"/>
                </a:lnTo>
                <a:lnTo>
                  <a:pt x="2879" y="11872"/>
                </a:lnTo>
                <a:lnTo>
                  <a:pt x="2889" y="11834"/>
                </a:lnTo>
                <a:close/>
                <a:moveTo>
                  <a:pt x="1958" y="11590"/>
                </a:moveTo>
                <a:lnTo>
                  <a:pt x="1846" y="11560"/>
                </a:lnTo>
                <a:lnTo>
                  <a:pt x="1837" y="11598"/>
                </a:lnTo>
                <a:lnTo>
                  <a:pt x="1948" y="11627"/>
                </a:lnTo>
                <a:lnTo>
                  <a:pt x="1958" y="11590"/>
                </a:lnTo>
                <a:close/>
                <a:moveTo>
                  <a:pt x="9216" y="13500"/>
                </a:moveTo>
                <a:lnTo>
                  <a:pt x="9104" y="13470"/>
                </a:lnTo>
                <a:lnTo>
                  <a:pt x="9094" y="13508"/>
                </a:lnTo>
                <a:lnTo>
                  <a:pt x="9206" y="13537"/>
                </a:lnTo>
                <a:lnTo>
                  <a:pt x="9216" y="13500"/>
                </a:lnTo>
                <a:close/>
                <a:moveTo>
                  <a:pt x="3075" y="11883"/>
                </a:moveTo>
                <a:lnTo>
                  <a:pt x="2963" y="11854"/>
                </a:lnTo>
                <a:lnTo>
                  <a:pt x="2953" y="11892"/>
                </a:lnTo>
                <a:lnTo>
                  <a:pt x="3065" y="11921"/>
                </a:lnTo>
                <a:lnTo>
                  <a:pt x="3075" y="11883"/>
                </a:lnTo>
                <a:close/>
                <a:moveTo>
                  <a:pt x="1772" y="11541"/>
                </a:moveTo>
                <a:lnTo>
                  <a:pt x="1660" y="11511"/>
                </a:lnTo>
                <a:lnTo>
                  <a:pt x="1650" y="11549"/>
                </a:lnTo>
                <a:lnTo>
                  <a:pt x="1762" y="11578"/>
                </a:lnTo>
                <a:lnTo>
                  <a:pt x="1772" y="11541"/>
                </a:lnTo>
                <a:close/>
                <a:moveTo>
                  <a:pt x="9402" y="13549"/>
                </a:moveTo>
                <a:lnTo>
                  <a:pt x="9290" y="13519"/>
                </a:lnTo>
                <a:lnTo>
                  <a:pt x="9280" y="13557"/>
                </a:lnTo>
                <a:lnTo>
                  <a:pt x="9392" y="13586"/>
                </a:lnTo>
                <a:lnTo>
                  <a:pt x="9402" y="13549"/>
                </a:lnTo>
                <a:close/>
                <a:moveTo>
                  <a:pt x="9960" y="13696"/>
                </a:moveTo>
                <a:lnTo>
                  <a:pt x="9848" y="13666"/>
                </a:lnTo>
                <a:lnTo>
                  <a:pt x="9838" y="13704"/>
                </a:lnTo>
                <a:lnTo>
                  <a:pt x="9950" y="13733"/>
                </a:lnTo>
                <a:lnTo>
                  <a:pt x="9960" y="13696"/>
                </a:lnTo>
                <a:close/>
                <a:moveTo>
                  <a:pt x="9588" y="13598"/>
                </a:moveTo>
                <a:lnTo>
                  <a:pt x="9476" y="13568"/>
                </a:lnTo>
                <a:lnTo>
                  <a:pt x="9466" y="13606"/>
                </a:lnTo>
                <a:lnTo>
                  <a:pt x="9578" y="13635"/>
                </a:lnTo>
                <a:lnTo>
                  <a:pt x="9588" y="13598"/>
                </a:lnTo>
                <a:close/>
                <a:moveTo>
                  <a:pt x="9774" y="13647"/>
                </a:moveTo>
                <a:lnTo>
                  <a:pt x="9662" y="13617"/>
                </a:lnTo>
                <a:lnTo>
                  <a:pt x="9652" y="13655"/>
                </a:lnTo>
                <a:lnTo>
                  <a:pt x="9764" y="13684"/>
                </a:lnTo>
                <a:lnTo>
                  <a:pt x="9774" y="13647"/>
                </a:lnTo>
                <a:close/>
                <a:moveTo>
                  <a:pt x="6052" y="12667"/>
                </a:moveTo>
                <a:lnTo>
                  <a:pt x="5940" y="12638"/>
                </a:lnTo>
                <a:lnTo>
                  <a:pt x="5930" y="12675"/>
                </a:lnTo>
                <a:lnTo>
                  <a:pt x="6042" y="12705"/>
                </a:lnTo>
                <a:lnTo>
                  <a:pt x="6052" y="12667"/>
                </a:lnTo>
                <a:close/>
                <a:moveTo>
                  <a:pt x="1400" y="11443"/>
                </a:moveTo>
                <a:lnTo>
                  <a:pt x="1288" y="11413"/>
                </a:lnTo>
                <a:lnTo>
                  <a:pt x="1278" y="11451"/>
                </a:lnTo>
                <a:lnTo>
                  <a:pt x="1390" y="11480"/>
                </a:lnTo>
                <a:lnTo>
                  <a:pt x="1400" y="11443"/>
                </a:lnTo>
                <a:close/>
                <a:moveTo>
                  <a:pt x="1576" y="11529"/>
                </a:moveTo>
                <a:lnTo>
                  <a:pt x="1586" y="11492"/>
                </a:lnTo>
                <a:lnTo>
                  <a:pt x="1474" y="11462"/>
                </a:lnTo>
                <a:lnTo>
                  <a:pt x="1464" y="11500"/>
                </a:lnTo>
                <a:lnTo>
                  <a:pt x="1576" y="11529"/>
                </a:lnTo>
                <a:close/>
                <a:moveTo>
                  <a:pt x="8657" y="13353"/>
                </a:moveTo>
                <a:lnTo>
                  <a:pt x="8546" y="13324"/>
                </a:lnTo>
                <a:lnTo>
                  <a:pt x="8536" y="13361"/>
                </a:lnTo>
                <a:lnTo>
                  <a:pt x="8647" y="13390"/>
                </a:lnTo>
                <a:lnTo>
                  <a:pt x="8657" y="13353"/>
                </a:lnTo>
                <a:close/>
                <a:moveTo>
                  <a:pt x="8843" y="13402"/>
                </a:moveTo>
                <a:lnTo>
                  <a:pt x="8732" y="13373"/>
                </a:lnTo>
                <a:lnTo>
                  <a:pt x="8722" y="13410"/>
                </a:lnTo>
                <a:lnTo>
                  <a:pt x="8834" y="13439"/>
                </a:lnTo>
                <a:lnTo>
                  <a:pt x="8843" y="13402"/>
                </a:lnTo>
                <a:close/>
                <a:moveTo>
                  <a:pt x="9030" y="13451"/>
                </a:moveTo>
                <a:lnTo>
                  <a:pt x="8918" y="13421"/>
                </a:lnTo>
                <a:lnTo>
                  <a:pt x="8908" y="13459"/>
                </a:lnTo>
                <a:lnTo>
                  <a:pt x="9020" y="13488"/>
                </a:lnTo>
                <a:lnTo>
                  <a:pt x="9030" y="13451"/>
                </a:lnTo>
                <a:close/>
                <a:moveTo>
                  <a:pt x="6238" y="12716"/>
                </a:moveTo>
                <a:lnTo>
                  <a:pt x="6126" y="12687"/>
                </a:lnTo>
                <a:lnTo>
                  <a:pt x="6117" y="12724"/>
                </a:lnTo>
                <a:lnTo>
                  <a:pt x="6228" y="12754"/>
                </a:lnTo>
                <a:lnTo>
                  <a:pt x="6238" y="12716"/>
                </a:lnTo>
                <a:close/>
                <a:moveTo>
                  <a:pt x="8471" y="13304"/>
                </a:moveTo>
                <a:lnTo>
                  <a:pt x="8359" y="13275"/>
                </a:lnTo>
                <a:lnTo>
                  <a:pt x="8350" y="13312"/>
                </a:lnTo>
                <a:lnTo>
                  <a:pt x="8461" y="13341"/>
                </a:lnTo>
                <a:lnTo>
                  <a:pt x="8471" y="13304"/>
                </a:lnTo>
                <a:close/>
                <a:moveTo>
                  <a:pt x="3832" y="7097"/>
                </a:moveTo>
                <a:lnTo>
                  <a:pt x="3718" y="7122"/>
                </a:lnTo>
                <a:lnTo>
                  <a:pt x="3726" y="7160"/>
                </a:lnTo>
                <a:lnTo>
                  <a:pt x="3841" y="7135"/>
                </a:lnTo>
                <a:lnTo>
                  <a:pt x="3832" y="7097"/>
                </a:lnTo>
                <a:close/>
                <a:moveTo>
                  <a:pt x="3641" y="7139"/>
                </a:moveTo>
                <a:lnTo>
                  <a:pt x="3526" y="7164"/>
                </a:lnTo>
                <a:lnTo>
                  <a:pt x="3534" y="7202"/>
                </a:lnTo>
                <a:lnTo>
                  <a:pt x="3649" y="7177"/>
                </a:lnTo>
                <a:lnTo>
                  <a:pt x="3641" y="7139"/>
                </a:lnTo>
                <a:close/>
                <a:moveTo>
                  <a:pt x="3458" y="7218"/>
                </a:moveTo>
                <a:lnTo>
                  <a:pt x="3449" y="7181"/>
                </a:lnTo>
                <a:lnTo>
                  <a:pt x="3335" y="7206"/>
                </a:lnTo>
                <a:lnTo>
                  <a:pt x="3343" y="7243"/>
                </a:lnTo>
                <a:lnTo>
                  <a:pt x="3458" y="7218"/>
                </a:lnTo>
                <a:close/>
                <a:moveTo>
                  <a:pt x="4415" y="7010"/>
                </a:moveTo>
                <a:lnTo>
                  <a:pt x="4407" y="6972"/>
                </a:lnTo>
                <a:lnTo>
                  <a:pt x="4292" y="6997"/>
                </a:lnTo>
                <a:lnTo>
                  <a:pt x="4301" y="7035"/>
                </a:lnTo>
                <a:lnTo>
                  <a:pt x="4415" y="7010"/>
                </a:lnTo>
                <a:close/>
                <a:moveTo>
                  <a:pt x="4607" y="6968"/>
                </a:moveTo>
                <a:lnTo>
                  <a:pt x="4599" y="6930"/>
                </a:lnTo>
                <a:lnTo>
                  <a:pt x="4484" y="6955"/>
                </a:lnTo>
                <a:lnTo>
                  <a:pt x="4492" y="6993"/>
                </a:lnTo>
                <a:lnTo>
                  <a:pt x="4607" y="6968"/>
                </a:lnTo>
                <a:close/>
                <a:moveTo>
                  <a:pt x="3266" y="7260"/>
                </a:moveTo>
                <a:lnTo>
                  <a:pt x="3258" y="7222"/>
                </a:lnTo>
                <a:lnTo>
                  <a:pt x="3143" y="7247"/>
                </a:lnTo>
                <a:lnTo>
                  <a:pt x="3151" y="7285"/>
                </a:lnTo>
                <a:lnTo>
                  <a:pt x="3266" y="7260"/>
                </a:lnTo>
                <a:close/>
                <a:moveTo>
                  <a:pt x="4798" y="6926"/>
                </a:moveTo>
                <a:lnTo>
                  <a:pt x="4790" y="6889"/>
                </a:lnTo>
                <a:lnTo>
                  <a:pt x="4675" y="6914"/>
                </a:lnTo>
                <a:lnTo>
                  <a:pt x="4684" y="6951"/>
                </a:lnTo>
                <a:lnTo>
                  <a:pt x="4798" y="6926"/>
                </a:lnTo>
                <a:close/>
                <a:moveTo>
                  <a:pt x="4024" y="7055"/>
                </a:moveTo>
                <a:lnTo>
                  <a:pt x="3909" y="7080"/>
                </a:lnTo>
                <a:lnTo>
                  <a:pt x="3917" y="7118"/>
                </a:lnTo>
                <a:lnTo>
                  <a:pt x="4032" y="7093"/>
                </a:lnTo>
                <a:lnTo>
                  <a:pt x="4024" y="7055"/>
                </a:lnTo>
                <a:close/>
                <a:moveTo>
                  <a:pt x="4224" y="7052"/>
                </a:moveTo>
                <a:lnTo>
                  <a:pt x="4215" y="7014"/>
                </a:lnTo>
                <a:lnTo>
                  <a:pt x="4101" y="7039"/>
                </a:lnTo>
                <a:lnTo>
                  <a:pt x="4109" y="7077"/>
                </a:lnTo>
                <a:lnTo>
                  <a:pt x="4224" y="7052"/>
                </a:lnTo>
                <a:close/>
                <a:moveTo>
                  <a:pt x="1917" y="7514"/>
                </a:moveTo>
                <a:lnTo>
                  <a:pt x="1802" y="7539"/>
                </a:lnTo>
                <a:lnTo>
                  <a:pt x="1811" y="7577"/>
                </a:lnTo>
                <a:lnTo>
                  <a:pt x="1925" y="7552"/>
                </a:lnTo>
                <a:lnTo>
                  <a:pt x="1917" y="7514"/>
                </a:lnTo>
                <a:close/>
                <a:moveTo>
                  <a:pt x="2109" y="7473"/>
                </a:moveTo>
                <a:lnTo>
                  <a:pt x="1994" y="7498"/>
                </a:lnTo>
                <a:lnTo>
                  <a:pt x="2002" y="7535"/>
                </a:lnTo>
                <a:lnTo>
                  <a:pt x="2117" y="7510"/>
                </a:lnTo>
                <a:lnTo>
                  <a:pt x="2109" y="7473"/>
                </a:lnTo>
                <a:close/>
                <a:moveTo>
                  <a:pt x="1734" y="7594"/>
                </a:moveTo>
                <a:lnTo>
                  <a:pt x="1726" y="7556"/>
                </a:lnTo>
                <a:lnTo>
                  <a:pt x="1611" y="7581"/>
                </a:lnTo>
                <a:lnTo>
                  <a:pt x="1619" y="7619"/>
                </a:lnTo>
                <a:lnTo>
                  <a:pt x="1734" y="7594"/>
                </a:lnTo>
                <a:close/>
                <a:moveTo>
                  <a:pt x="2300" y="7431"/>
                </a:moveTo>
                <a:lnTo>
                  <a:pt x="2185" y="7456"/>
                </a:lnTo>
                <a:lnTo>
                  <a:pt x="2194" y="7494"/>
                </a:lnTo>
                <a:lnTo>
                  <a:pt x="2308" y="7469"/>
                </a:lnTo>
                <a:lnTo>
                  <a:pt x="2300" y="7431"/>
                </a:lnTo>
                <a:close/>
                <a:moveTo>
                  <a:pt x="2875" y="7306"/>
                </a:moveTo>
                <a:lnTo>
                  <a:pt x="2760" y="7331"/>
                </a:lnTo>
                <a:lnTo>
                  <a:pt x="2768" y="7369"/>
                </a:lnTo>
                <a:lnTo>
                  <a:pt x="2883" y="7344"/>
                </a:lnTo>
                <a:lnTo>
                  <a:pt x="2875" y="7306"/>
                </a:lnTo>
                <a:close/>
                <a:moveTo>
                  <a:pt x="3066" y="7264"/>
                </a:moveTo>
                <a:lnTo>
                  <a:pt x="2952" y="7289"/>
                </a:lnTo>
                <a:lnTo>
                  <a:pt x="2960" y="7327"/>
                </a:lnTo>
                <a:lnTo>
                  <a:pt x="3075" y="7302"/>
                </a:lnTo>
                <a:lnTo>
                  <a:pt x="3066" y="7264"/>
                </a:lnTo>
                <a:close/>
                <a:moveTo>
                  <a:pt x="2683" y="7347"/>
                </a:moveTo>
                <a:lnTo>
                  <a:pt x="2568" y="7372"/>
                </a:lnTo>
                <a:lnTo>
                  <a:pt x="2577" y="7410"/>
                </a:lnTo>
                <a:lnTo>
                  <a:pt x="2691" y="7385"/>
                </a:lnTo>
                <a:lnTo>
                  <a:pt x="2683" y="7347"/>
                </a:lnTo>
                <a:close/>
                <a:moveTo>
                  <a:pt x="2377" y="7414"/>
                </a:moveTo>
                <a:lnTo>
                  <a:pt x="2385" y="7452"/>
                </a:lnTo>
                <a:lnTo>
                  <a:pt x="2500" y="7427"/>
                </a:lnTo>
                <a:lnTo>
                  <a:pt x="2492" y="7389"/>
                </a:lnTo>
                <a:lnTo>
                  <a:pt x="2377" y="7414"/>
                </a:lnTo>
                <a:close/>
                <a:moveTo>
                  <a:pt x="5948" y="6676"/>
                </a:moveTo>
                <a:lnTo>
                  <a:pt x="5939" y="6638"/>
                </a:lnTo>
                <a:lnTo>
                  <a:pt x="5825" y="6663"/>
                </a:lnTo>
                <a:lnTo>
                  <a:pt x="5833" y="6701"/>
                </a:lnTo>
                <a:lnTo>
                  <a:pt x="5948" y="6676"/>
                </a:lnTo>
                <a:close/>
                <a:moveTo>
                  <a:pt x="7288" y="6384"/>
                </a:moveTo>
                <a:lnTo>
                  <a:pt x="7280" y="6346"/>
                </a:lnTo>
                <a:lnTo>
                  <a:pt x="7165" y="6371"/>
                </a:lnTo>
                <a:lnTo>
                  <a:pt x="7174" y="6409"/>
                </a:lnTo>
                <a:lnTo>
                  <a:pt x="7288" y="6384"/>
                </a:lnTo>
                <a:close/>
                <a:moveTo>
                  <a:pt x="7097" y="6426"/>
                </a:moveTo>
                <a:lnTo>
                  <a:pt x="7088" y="6388"/>
                </a:lnTo>
                <a:lnTo>
                  <a:pt x="6974" y="6413"/>
                </a:lnTo>
                <a:lnTo>
                  <a:pt x="6982" y="6451"/>
                </a:lnTo>
                <a:lnTo>
                  <a:pt x="7097" y="6426"/>
                </a:lnTo>
                <a:close/>
                <a:moveTo>
                  <a:pt x="7480" y="6343"/>
                </a:moveTo>
                <a:lnTo>
                  <a:pt x="7472" y="6305"/>
                </a:lnTo>
                <a:lnTo>
                  <a:pt x="7357" y="6330"/>
                </a:lnTo>
                <a:lnTo>
                  <a:pt x="7365" y="6368"/>
                </a:lnTo>
                <a:lnTo>
                  <a:pt x="7480" y="6343"/>
                </a:lnTo>
                <a:close/>
                <a:moveTo>
                  <a:pt x="6905" y="6468"/>
                </a:moveTo>
                <a:lnTo>
                  <a:pt x="6897" y="6430"/>
                </a:lnTo>
                <a:lnTo>
                  <a:pt x="6782" y="6455"/>
                </a:lnTo>
                <a:lnTo>
                  <a:pt x="6790" y="6493"/>
                </a:lnTo>
                <a:lnTo>
                  <a:pt x="6905" y="6468"/>
                </a:lnTo>
                <a:close/>
                <a:moveTo>
                  <a:pt x="8131" y="6201"/>
                </a:moveTo>
                <a:lnTo>
                  <a:pt x="8209" y="6184"/>
                </a:lnTo>
                <a:cubicBezTo>
                  <a:pt x="8238" y="6280"/>
                  <a:pt x="8328" y="6350"/>
                  <a:pt x="8433" y="6350"/>
                </a:cubicBezTo>
                <a:cubicBezTo>
                  <a:pt x="8563" y="6350"/>
                  <a:pt x="8668" y="6245"/>
                  <a:pt x="8668" y="6115"/>
                </a:cubicBezTo>
                <a:cubicBezTo>
                  <a:pt x="8668" y="5985"/>
                  <a:pt x="8563" y="5880"/>
                  <a:pt x="8433" y="5880"/>
                </a:cubicBezTo>
                <a:cubicBezTo>
                  <a:pt x="8332" y="5880"/>
                  <a:pt x="8246" y="5944"/>
                  <a:pt x="8213" y="6033"/>
                </a:cubicBezTo>
                <a:lnTo>
                  <a:pt x="8137" y="6012"/>
                </a:lnTo>
                <a:lnTo>
                  <a:pt x="8126" y="6050"/>
                </a:lnTo>
                <a:lnTo>
                  <a:pt x="8203" y="6071"/>
                </a:lnTo>
                <a:cubicBezTo>
                  <a:pt x="8200" y="6085"/>
                  <a:pt x="8198" y="6100"/>
                  <a:pt x="8198" y="6115"/>
                </a:cubicBezTo>
                <a:cubicBezTo>
                  <a:pt x="8198" y="6125"/>
                  <a:pt x="8199" y="6136"/>
                  <a:pt x="8201" y="6146"/>
                </a:cubicBezTo>
                <a:lnTo>
                  <a:pt x="8123" y="6163"/>
                </a:lnTo>
                <a:lnTo>
                  <a:pt x="8131" y="6201"/>
                </a:lnTo>
                <a:close/>
                <a:moveTo>
                  <a:pt x="4990" y="6885"/>
                </a:moveTo>
                <a:lnTo>
                  <a:pt x="4982" y="6847"/>
                </a:lnTo>
                <a:lnTo>
                  <a:pt x="4867" y="6872"/>
                </a:lnTo>
                <a:lnTo>
                  <a:pt x="4875" y="6910"/>
                </a:lnTo>
                <a:lnTo>
                  <a:pt x="4990" y="6885"/>
                </a:lnTo>
                <a:close/>
                <a:moveTo>
                  <a:pt x="8054" y="6217"/>
                </a:moveTo>
                <a:lnTo>
                  <a:pt x="8046" y="6179"/>
                </a:lnTo>
                <a:lnTo>
                  <a:pt x="7931" y="6204"/>
                </a:lnTo>
                <a:lnTo>
                  <a:pt x="7940" y="6242"/>
                </a:lnTo>
                <a:lnTo>
                  <a:pt x="8054" y="6217"/>
                </a:lnTo>
                <a:close/>
                <a:moveTo>
                  <a:pt x="7863" y="6259"/>
                </a:moveTo>
                <a:lnTo>
                  <a:pt x="7855" y="6221"/>
                </a:lnTo>
                <a:lnTo>
                  <a:pt x="7740" y="6246"/>
                </a:lnTo>
                <a:lnTo>
                  <a:pt x="7748" y="6284"/>
                </a:lnTo>
                <a:lnTo>
                  <a:pt x="7863" y="6259"/>
                </a:lnTo>
                <a:close/>
                <a:moveTo>
                  <a:pt x="7671" y="6301"/>
                </a:moveTo>
                <a:lnTo>
                  <a:pt x="7663" y="6263"/>
                </a:lnTo>
                <a:lnTo>
                  <a:pt x="7548" y="6288"/>
                </a:lnTo>
                <a:lnTo>
                  <a:pt x="7557" y="6326"/>
                </a:lnTo>
                <a:lnTo>
                  <a:pt x="7671" y="6301"/>
                </a:lnTo>
                <a:close/>
                <a:moveTo>
                  <a:pt x="5756" y="6718"/>
                </a:moveTo>
                <a:lnTo>
                  <a:pt x="5748" y="6680"/>
                </a:lnTo>
                <a:lnTo>
                  <a:pt x="5633" y="6705"/>
                </a:lnTo>
                <a:lnTo>
                  <a:pt x="5641" y="6743"/>
                </a:lnTo>
                <a:lnTo>
                  <a:pt x="5756" y="6718"/>
                </a:lnTo>
                <a:close/>
                <a:moveTo>
                  <a:pt x="5564" y="6760"/>
                </a:moveTo>
                <a:lnTo>
                  <a:pt x="5556" y="6722"/>
                </a:lnTo>
                <a:lnTo>
                  <a:pt x="5441" y="6747"/>
                </a:lnTo>
                <a:lnTo>
                  <a:pt x="5450" y="6785"/>
                </a:lnTo>
                <a:lnTo>
                  <a:pt x="5564" y="6760"/>
                </a:lnTo>
                <a:close/>
                <a:moveTo>
                  <a:pt x="5373" y="6801"/>
                </a:moveTo>
                <a:lnTo>
                  <a:pt x="5365" y="6763"/>
                </a:lnTo>
                <a:lnTo>
                  <a:pt x="5250" y="6788"/>
                </a:lnTo>
                <a:lnTo>
                  <a:pt x="5258" y="6826"/>
                </a:lnTo>
                <a:lnTo>
                  <a:pt x="5373" y="6801"/>
                </a:lnTo>
                <a:close/>
                <a:moveTo>
                  <a:pt x="6714" y="6509"/>
                </a:moveTo>
                <a:lnTo>
                  <a:pt x="6705" y="6471"/>
                </a:lnTo>
                <a:lnTo>
                  <a:pt x="6591" y="6496"/>
                </a:lnTo>
                <a:lnTo>
                  <a:pt x="6599" y="6534"/>
                </a:lnTo>
                <a:lnTo>
                  <a:pt x="6714" y="6509"/>
                </a:lnTo>
                <a:close/>
                <a:moveTo>
                  <a:pt x="5181" y="6843"/>
                </a:moveTo>
                <a:lnTo>
                  <a:pt x="5173" y="6805"/>
                </a:lnTo>
                <a:lnTo>
                  <a:pt x="5058" y="6830"/>
                </a:lnTo>
                <a:lnTo>
                  <a:pt x="5067" y="6868"/>
                </a:lnTo>
                <a:lnTo>
                  <a:pt x="5181" y="6843"/>
                </a:lnTo>
                <a:close/>
                <a:moveTo>
                  <a:pt x="6522" y="6551"/>
                </a:moveTo>
                <a:lnTo>
                  <a:pt x="6514" y="6513"/>
                </a:lnTo>
                <a:lnTo>
                  <a:pt x="6399" y="6538"/>
                </a:lnTo>
                <a:lnTo>
                  <a:pt x="6407" y="6576"/>
                </a:lnTo>
                <a:lnTo>
                  <a:pt x="6522" y="6551"/>
                </a:lnTo>
                <a:close/>
                <a:moveTo>
                  <a:pt x="6331" y="6593"/>
                </a:moveTo>
                <a:lnTo>
                  <a:pt x="6322" y="6555"/>
                </a:lnTo>
                <a:lnTo>
                  <a:pt x="6208" y="6580"/>
                </a:lnTo>
                <a:lnTo>
                  <a:pt x="6216" y="6618"/>
                </a:lnTo>
                <a:lnTo>
                  <a:pt x="6331" y="6593"/>
                </a:lnTo>
                <a:close/>
                <a:moveTo>
                  <a:pt x="6139" y="6635"/>
                </a:moveTo>
                <a:lnTo>
                  <a:pt x="6131" y="6597"/>
                </a:lnTo>
                <a:lnTo>
                  <a:pt x="6016" y="6622"/>
                </a:lnTo>
                <a:lnTo>
                  <a:pt x="6024" y="6659"/>
                </a:lnTo>
                <a:lnTo>
                  <a:pt x="6139" y="6635"/>
                </a:lnTo>
                <a:close/>
                <a:moveTo>
                  <a:pt x="1419" y="7623"/>
                </a:moveTo>
                <a:lnTo>
                  <a:pt x="1428" y="7661"/>
                </a:lnTo>
                <a:lnTo>
                  <a:pt x="1542" y="7636"/>
                </a:lnTo>
                <a:lnTo>
                  <a:pt x="1534" y="7598"/>
                </a:lnTo>
                <a:lnTo>
                  <a:pt x="1419" y="7623"/>
                </a:lnTo>
                <a:close/>
                <a:moveTo>
                  <a:pt x="87" y="7953"/>
                </a:moveTo>
                <a:lnTo>
                  <a:pt x="202" y="7928"/>
                </a:lnTo>
                <a:lnTo>
                  <a:pt x="193" y="7890"/>
                </a:lnTo>
                <a:lnTo>
                  <a:pt x="79" y="7915"/>
                </a:lnTo>
                <a:lnTo>
                  <a:pt x="87" y="7953"/>
                </a:lnTo>
                <a:close/>
                <a:moveTo>
                  <a:pt x="1342" y="7639"/>
                </a:moveTo>
                <a:lnTo>
                  <a:pt x="1228" y="7664"/>
                </a:lnTo>
                <a:lnTo>
                  <a:pt x="1236" y="7702"/>
                </a:lnTo>
                <a:lnTo>
                  <a:pt x="1351" y="7677"/>
                </a:lnTo>
                <a:lnTo>
                  <a:pt x="1342" y="7639"/>
                </a:lnTo>
                <a:close/>
                <a:moveTo>
                  <a:pt x="2" y="7931"/>
                </a:moveTo>
                <a:lnTo>
                  <a:pt x="0" y="7932"/>
                </a:lnTo>
                <a:lnTo>
                  <a:pt x="0" y="7971"/>
                </a:lnTo>
                <a:lnTo>
                  <a:pt x="10" y="7969"/>
                </a:lnTo>
                <a:lnTo>
                  <a:pt x="2" y="7931"/>
                </a:lnTo>
                <a:close/>
                <a:moveTo>
                  <a:pt x="661" y="7827"/>
                </a:moveTo>
                <a:lnTo>
                  <a:pt x="776" y="7802"/>
                </a:lnTo>
                <a:lnTo>
                  <a:pt x="768" y="7765"/>
                </a:lnTo>
                <a:lnTo>
                  <a:pt x="653" y="7789"/>
                </a:lnTo>
                <a:lnTo>
                  <a:pt x="661" y="7827"/>
                </a:lnTo>
                <a:close/>
                <a:moveTo>
                  <a:pt x="470" y="7869"/>
                </a:moveTo>
                <a:lnTo>
                  <a:pt x="585" y="7844"/>
                </a:lnTo>
                <a:lnTo>
                  <a:pt x="576" y="7806"/>
                </a:lnTo>
                <a:lnTo>
                  <a:pt x="462" y="7831"/>
                </a:lnTo>
                <a:lnTo>
                  <a:pt x="470" y="7869"/>
                </a:lnTo>
                <a:close/>
                <a:moveTo>
                  <a:pt x="278" y="7911"/>
                </a:moveTo>
                <a:lnTo>
                  <a:pt x="393" y="7886"/>
                </a:lnTo>
                <a:lnTo>
                  <a:pt x="385" y="7848"/>
                </a:lnTo>
                <a:lnTo>
                  <a:pt x="270" y="7873"/>
                </a:lnTo>
                <a:lnTo>
                  <a:pt x="278" y="7911"/>
                </a:lnTo>
                <a:close/>
                <a:moveTo>
                  <a:pt x="1151" y="7681"/>
                </a:moveTo>
                <a:lnTo>
                  <a:pt x="1036" y="7706"/>
                </a:lnTo>
                <a:lnTo>
                  <a:pt x="1044" y="7744"/>
                </a:lnTo>
                <a:lnTo>
                  <a:pt x="1159" y="7719"/>
                </a:lnTo>
                <a:lnTo>
                  <a:pt x="1151" y="7681"/>
                </a:lnTo>
                <a:close/>
                <a:moveTo>
                  <a:pt x="959" y="7723"/>
                </a:moveTo>
                <a:lnTo>
                  <a:pt x="845" y="7748"/>
                </a:lnTo>
                <a:lnTo>
                  <a:pt x="853" y="7786"/>
                </a:lnTo>
                <a:lnTo>
                  <a:pt x="968" y="7761"/>
                </a:lnTo>
                <a:lnTo>
                  <a:pt x="959" y="7723"/>
                </a:lnTo>
                <a:close/>
                <a:moveTo>
                  <a:pt x="6741" y="5623"/>
                </a:moveTo>
                <a:lnTo>
                  <a:pt x="6628" y="5591"/>
                </a:lnTo>
                <a:lnTo>
                  <a:pt x="6617" y="5629"/>
                </a:lnTo>
                <a:lnTo>
                  <a:pt x="6730" y="5660"/>
                </a:lnTo>
                <a:lnTo>
                  <a:pt x="6741" y="5623"/>
                </a:lnTo>
                <a:close/>
                <a:moveTo>
                  <a:pt x="6929" y="5675"/>
                </a:moveTo>
                <a:lnTo>
                  <a:pt x="6816" y="5644"/>
                </a:lnTo>
                <a:lnTo>
                  <a:pt x="6806" y="5681"/>
                </a:lnTo>
                <a:lnTo>
                  <a:pt x="6919" y="5713"/>
                </a:lnTo>
                <a:lnTo>
                  <a:pt x="6929" y="5675"/>
                </a:lnTo>
                <a:close/>
                <a:moveTo>
                  <a:pt x="7118" y="5728"/>
                </a:moveTo>
                <a:lnTo>
                  <a:pt x="7005" y="5696"/>
                </a:lnTo>
                <a:lnTo>
                  <a:pt x="6995" y="5734"/>
                </a:lnTo>
                <a:lnTo>
                  <a:pt x="7108" y="5765"/>
                </a:lnTo>
                <a:lnTo>
                  <a:pt x="7118" y="5728"/>
                </a:lnTo>
                <a:close/>
                <a:moveTo>
                  <a:pt x="2402" y="4413"/>
                </a:moveTo>
                <a:lnTo>
                  <a:pt x="2289" y="4381"/>
                </a:lnTo>
                <a:lnTo>
                  <a:pt x="2279" y="4418"/>
                </a:lnTo>
                <a:lnTo>
                  <a:pt x="2392" y="4450"/>
                </a:lnTo>
                <a:lnTo>
                  <a:pt x="2402" y="4413"/>
                </a:lnTo>
                <a:close/>
                <a:moveTo>
                  <a:pt x="1459" y="4149"/>
                </a:moveTo>
                <a:lnTo>
                  <a:pt x="1346" y="4118"/>
                </a:lnTo>
                <a:lnTo>
                  <a:pt x="1336" y="4155"/>
                </a:lnTo>
                <a:lnTo>
                  <a:pt x="1449" y="4187"/>
                </a:lnTo>
                <a:lnTo>
                  <a:pt x="1459" y="4149"/>
                </a:lnTo>
                <a:close/>
                <a:moveTo>
                  <a:pt x="6175" y="5465"/>
                </a:moveTo>
                <a:lnTo>
                  <a:pt x="6062" y="5433"/>
                </a:lnTo>
                <a:lnTo>
                  <a:pt x="6052" y="5471"/>
                </a:lnTo>
                <a:lnTo>
                  <a:pt x="6165" y="5502"/>
                </a:lnTo>
                <a:lnTo>
                  <a:pt x="6175" y="5465"/>
                </a:lnTo>
                <a:close/>
                <a:moveTo>
                  <a:pt x="1270" y="4097"/>
                </a:moveTo>
                <a:lnTo>
                  <a:pt x="1157" y="4065"/>
                </a:lnTo>
                <a:lnTo>
                  <a:pt x="1147" y="4103"/>
                </a:lnTo>
                <a:lnTo>
                  <a:pt x="1260" y="4134"/>
                </a:lnTo>
                <a:lnTo>
                  <a:pt x="1270" y="4097"/>
                </a:lnTo>
                <a:close/>
                <a:moveTo>
                  <a:pt x="6552" y="5570"/>
                </a:moveTo>
                <a:lnTo>
                  <a:pt x="6439" y="5539"/>
                </a:lnTo>
                <a:lnTo>
                  <a:pt x="6429" y="5576"/>
                </a:lnTo>
                <a:lnTo>
                  <a:pt x="6542" y="5608"/>
                </a:lnTo>
                <a:lnTo>
                  <a:pt x="6552" y="5570"/>
                </a:lnTo>
                <a:close/>
                <a:moveTo>
                  <a:pt x="1836" y="4255"/>
                </a:moveTo>
                <a:lnTo>
                  <a:pt x="1723" y="4223"/>
                </a:lnTo>
                <a:lnTo>
                  <a:pt x="1713" y="4261"/>
                </a:lnTo>
                <a:lnTo>
                  <a:pt x="1826" y="4292"/>
                </a:lnTo>
                <a:lnTo>
                  <a:pt x="1836" y="4255"/>
                </a:lnTo>
                <a:close/>
                <a:moveTo>
                  <a:pt x="6364" y="5518"/>
                </a:moveTo>
                <a:lnTo>
                  <a:pt x="6251" y="5486"/>
                </a:lnTo>
                <a:lnTo>
                  <a:pt x="6240" y="5523"/>
                </a:lnTo>
                <a:lnTo>
                  <a:pt x="6353" y="5555"/>
                </a:lnTo>
                <a:lnTo>
                  <a:pt x="6364" y="5518"/>
                </a:lnTo>
                <a:close/>
                <a:moveTo>
                  <a:pt x="1648" y="4202"/>
                </a:moveTo>
                <a:lnTo>
                  <a:pt x="1535" y="4171"/>
                </a:lnTo>
                <a:lnTo>
                  <a:pt x="1524" y="4208"/>
                </a:lnTo>
                <a:lnTo>
                  <a:pt x="1637" y="4239"/>
                </a:lnTo>
                <a:lnTo>
                  <a:pt x="1648" y="4202"/>
                </a:lnTo>
                <a:close/>
                <a:moveTo>
                  <a:pt x="2025" y="4307"/>
                </a:moveTo>
                <a:lnTo>
                  <a:pt x="1912" y="4276"/>
                </a:lnTo>
                <a:lnTo>
                  <a:pt x="1902" y="4313"/>
                </a:lnTo>
                <a:lnTo>
                  <a:pt x="2015" y="4345"/>
                </a:lnTo>
                <a:lnTo>
                  <a:pt x="2025" y="4307"/>
                </a:lnTo>
                <a:close/>
                <a:moveTo>
                  <a:pt x="3157" y="4623"/>
                </a:moveTo>
                <a:lnTo>
                  <a:pt x="3044" y="4592"/>
                </a:lnTo>
                <a:lnTo>
                  <a:pt x="3033" y="4629"/>
                </a:lnTo>
                <a:lnTo>
                  <a:pt x="3146" y="4660"/>
                </a:lnTo>
                <a:lnTo>
                  <a:pt x="3157" y="4623"/>
                </a:lnTo>
                <a:close/>
                <a:moveTo>
                  <a:pt x="8061" y="5991"/>
                </a:moveTo>
                <a:lnTo>
                  <a:pt x="7948" y="5960"/>
                </a:lnTo>
                <a:lnTo>
                  <a:pt x="7938" y="5997"/>
                </a:lnTo>
                <a:lnTo>
                  <a:pt x="8051" y="6028"/>
                </a:lnTo>
                <a:lnTo>
                  <a:pt x="8061" y="5991"/>
                </a:lnTo>
                <a:close/>
                <a:moveTo>
                  <a:pt x="3345" y="4676"/>
                </a:moveTo>
                <a:lnTo>
                  <a:pt x="3232" y="4644"/>
                </a:lnTo>
                <a:lnTo>
                  <a:pt x="3222" y="4682"/>
                </a:lnTo>
                <a:lnTo>
                  <a:pt x="3335" y="4713"/>
                </a:lnTo>
                <a:lnTo>
                  <a:pt x="3345" y="4676"/>
                </a:lnTo>
                <a:close/>
                <a:moveTo>
                  <a:pt x="5986" y="5412"/>
                </a:moveTo>
                <a:lnTo>
                  <a:pt x="5873" y="5381"/>
                </a:lnTo>
                <a:lnTo>
                  <a:pt x="5863" y="5418"/>
                </a:lnTo>
                <a:lnTo>
                  <a:pt x="5976" y="5450"/>
                </a:lnTo>
                <a:lnTo>
                  <a:pt x="5986" y="5412"/>
                </a:lnTo>
                <a:close/>
                <a:moveTo>
                  <a:pt x="2968" y="4570"/>
                </a:moveTo>
                <a:lnTo>
                  <a:pt x="2855" y="4539"/>
                </a:lnTo>
                <a:lnTo>
                  <a:pt x="2845" y="4576"/>
                </a:lnTo>
                <a:lnTo>
                  <a:pt x="2958" y="4608"/>
                </a:lnTo>
                <a:lnTo>
                  <a:pt x="2968" y="4570"/>
                </a:lnTo>
                <a:close/>
                <a:moveTo>
                  <a:pt x="2591" y="4465"/>
                </a:moveTo>
                <a:lnTo>
                  <a:pt x="2478" y="4434"/>
                </a:lnTo>
                <a:lnTo>
                  <a:pt x="2467" y="4471"/>
                </a:lnTo>
                <a:lnTo>
                  <a:pt x="2580" y="4503"/>
                </a:lnTo>
                <a:lnTo>
                  <a:pt x="2591" y="4465"/>
                </a:lnTo>
                <a:close/>
                <a:moveTo>
                  <a:pt x="7495" y="5833"/>
                </a:moveTo>
                <a:lnTo>
                  <a:pt x="7382" y="5802"/>
                </a:lnTo>
                <a:lnTo>
                  <a:pt x="7372" y="5839"/>
                </a:lnTo>
                <a:lnTo>
                  <a:pt x="7485" y="5871"/>
                </a:lnTo>
                <a:lnTo>
                  <a:pt x="7495" y="5833"/>
                </a:lnTo>
                <a:close/>
                <a:moveTo>
                  <a:pt x="2780" y="4518"/>
                </a:moveTo>
                <a:lnTo>
                  <a:pt x="2667" y="4486"/>
                </a:lnTo>
                <a:lnTo>
                  <a:pt x="2656" y="4524"/>
                </a:lnTo>
                <a:lnTo>
                  <a:pt x="2769" y="4555"/>
                </a:lnTo>
                <a:lnTo>
                  <a:pt x="2780" y="4518"/>
                </a:lnTo>
                <a:close/>
                <a:moveTo>
                  <a:pt x="7307" y="5781"/>
                </a:moveTo>
                <a:lnTo>
                  <a:pt x="7194" y="5749"/>
                </a:lnTo>
                <a:lnTo>
                  <a:pt x="7183" y="5786"/>
                </a:lnTo>
                <a:lnTo>
                  <a:pt x="7296" y="5818"/>
                </a:lnTo>
                <a:lnTo>
                  <a:pt x="7307" y="5781"/>
                </a:lnTo>
                <a:close/>
                <a:moveTo>
                  <a:pt x="7873" y="5938"/>
                </a:moveTo>
                <a:lnTo>
                  <a:pt x="7760" y="5907"/>
                </a:lnTo>
                <a:lnTo>
                  <a:pt x="7749" y="5944"/>
                </a:lnTo>
                <a:lnTo>
                  <a:pt x="7862" y="5976"/>
                </a:lnTo>
                <a:lnTo>
                  <a:pt x="7873" y="5938"/>
                </a:lnTo>
                <a:close/>
                <a:moveTo>
                  <a:pt x="7684" y="5886"/>
                </a:moveTo>
                <a:lnTo>
                  <a:pt x="7571" y="5854"/>
                </a:lnTo>
                <a:lnTo>
                  <a:pt x="7561" y="5892"/>
                </a:lnTo>
                <a:lnTo>
                  <a:pt x="7674" y="5923"/>
                </a:lnTo>
                <a:lnTo>
                  <a:pt x="7684" y="5886"/>
                </a:lnTo>
                <a:close/>
                <a:moveTo>
                  <a:pt x="2214" y="4360"/>
                </a:moveTo>
                <a:lnTo>
                  <a:pt x="2101" y="4328"/>
                </a:lnTo>
                <a:lnTo>
                  <a:pt x="2090" y="4366"/>
                </a:lnTo>
                <a:lnTo>
                  <a:pt x="2203" y="4397"/>
                </a:lnTo>
                <a:lnTo>
                  <a:pt x="2214" y="4360"/>
                </a:lnTo>
                <a:close/>
                <a:moveTo>
                  <a:pt x="4100" y="4886"/>
                </a:moveTo>
                <a:lnTo>
                  <a:pt x="3987" y="4855"/>
                </a:lnTo>
                <a:lnTo>
                  <a:pt x="3977" y="4892"/>
                </a:lnTo>
                <a:lnTo>
                  <a:pt x="4090" y="4924"/>
                </a:lnTo>
                <a:lnTo>
                  <a:pt x="4100" y="4886"/>
                </a:lnTo>
                <a:close/>
                <a:moveTo>
                  <a:pt x="4289" y="4939"/>
                </a:moveTo>
                <a:lnTo>
                  <a:pt x="4176" y="4907"/>
                </a:lnTo>
                <a:lnTo>
                  <a:pt x="4165" y="4945"/>
                </a:lnTo>
                <a:lnTo>
                  <a:pt x="4278" y="4976"/>
                </a:lnTo>
                <a:lnTo>
                  <a:pt x="4289" y="4939"/>
                </a:lnTo>
                <a:close/>
                <a:moveTo>
                  <a:pt x="3911" y="4834"/>
                </a:moveTo>
                <a:lnTo>
                  <a:pt x="3798" y="4802"/>
                </a:lnTo>
                <a:lnTo>
                  <a:pt x="3788" y="4839"/>
                </a:lnTo>
                <a:lnTo>
                  <a:pt x="3901" y="4871"/>
                </a:lnTo>
                <a:lnTo>
                  <a:pt x="3911" y="4834"/>
                </a:lnTo>
                <a:close/>
                <a:moveTo>
                  <a:pt x="4477" y="4991"/>
                </a:moveTo>
                <a:lnTo>
                  <a:pt x="4364" y="4960"/>
                </a:lnTo>
                <a:lnTo>
                  <a:pt x="4354" y="4997"/>
                </a:lnTo>
                <a:lnTo>
                  <a:pt x="4467" y="5029"/>
                </a:lnTo>
                <a:lnTo>
                  <a:pt x="4477" y="4991"/>
                </a:lnTo>
                <a:close/>
                <a:moveTo>
                  <a:pt x="3534" y="4728"/>
                </a:moveTo>
                <a:lnTo>
                  <a:pt x="3421" y="4697"/>
                </a:lnTo>
                <a:lnTo>
                  <a:pt x="3411" y="4734"/>
                </a:lnTo>
                <a:lnTo>
                  <a:pt x="3524" y="4766"/>
                </a:lnTo>
                <a:lnTo>
                  <a:pt x="3534" y="4728"/>
                </a:lnTo>
                <a:close/>
                <a:moveTo>
                  <a:pt x="327" y="3834"/>
                </a:moveTo>
                <a:lnTo>
                  <a:pt x="214" y="3802"/>
                </a:lnTo>
                <a:lnTo>
                  <a:pt x="204" y="3840"/>
                </a:lnTo>
                <a:lnTo>
                  <a:pt x="317" y="3871"/>
                </a:lnTo>
                <a:lnTo>
                  <a:pt x="327" y="3834"/>
                </a:lnTo>
                <a:close/>
                <a:moveTo>
                  <a:pt x="139" y="3781"/>
                </a:moveTo>
                <a:lnTo>
                  <a:pt x="26" y="3750"/>
                </a:lnTo>
                <a:lnTo>
                  <a:pt x="15" y="3787"/>
                </a:lnTo>
                <a:lnTo>
                  <a:pt x="128" y="3819"/>
                </a:lnTo>
                <a:lnTo>
                  <a:pt x="139" y="3781"/>
                </a:lnTo>
                <a:close/>
                <a:moveTo>
                  <a:pt x="3723" y="4781"/>
                </a:moveTo>
                <a:lnTo>
                  <a:pt x="3610" y="4749"/>
                </a:lnTo>
                <a:lnTo>
                  <a:pt x="3599" y="4787"/>
                </a:lnTo>
                <a:lnTo>
                  <a:pt x="3712" y="4818"/>
                </a:lnTo>
                <a:lnTo>
                  <a:pt x="3723" y="4781"/>
                </a:lnTo>
                <a:close/>
                <a:moveTo>
                  <a:pt x="4666" y="5044"/>
                </a:moveTo>
                <a:lnTo>
                  <a:pt x="4553" y="5012"/>
                </a:lnTo>
                <a:lnTo>
                  <a:pt x="4542" y="5050"/>
                </a:lnTo>
                <a:lnTo>
                  <a:pt x="4655" y="5081"/>
                </a:lnTo>
                <a:lnTo>
                  <a:pt x="4666" y="5044"/>
                </a:lnTo>
                <a:close/>
                <a:moveTo>
                  <a:pt x="4855" y="5097"/>
                </a:moveTo>
                <a:lnTo>
                  <a:pt x="4742" y="5065"/>
                </a:lnTo>
                <a:lnTo>
                  <a:pt x="4731" y="5102"/>
                </a:lnTo>
                <a:lnTo>
                  <a:pt x="4844" y="5134"/>
                </a:lnTo>
                <a:lnTo>
                  <a:pt x="4855" y="5097"/>
                </a:lnTo>
                <a:close/>
                <a:moveTo>
                  <a:pt x="705" y="3939"/>
                </a:moveTo>
                <a:lnTo>
                  <a:pt x="592" y="3907"/>
                </a:lnTo>
                <a:lnTo>
                  <a:pt x="581" y="3945"/>
                </a:lnTo>
                <a:lnTo>
                  <a:pt x="694" y="3976"/>
                </a:lnTo>
                <a:lnTo>
                  <a:pt x="705" y="3939"/>
                </a:lnTo>
                <a:close/>
                <a:moveTo>
                  <a:pt x="5420" y="5254"/>
                </a:moveTo>
                <a:lnTo>
                  <a:pt x="5307" y="5223"/>
                </a:lnTo>
                <a:lnTo>
                  <a:pt x="5297" y="5260"/>
                </a:lnTo>
                <a:lnTo>
                  <a:pt x="5410" y="5292"/>
                </a:lnTo>
                <a:lnTo>
                  <a:pt x="5420" y="5254"/>
                </a:lnTo>
                <a:close/>
                <a:moveTo>
                  <a:pt x="5798" y="5360"/>
                </a:moveTo>
                <a:lnTo>
                  <a:pt x="5685" y="5328"/>
                </a:lnTo>
                <a:lnTo>
                  <a:pt x="5674" y="5366"/>
                </a:lnTo>
                <a:lnTo>
                  <a:pt x="5787" y="5397"/>
                </a:lnTo>
                <a:lnTo>
                  <a:pt x="5798" y="5360"/>
                </a:lnTo>
                <a:close/>
                <a:moveTo>
                  <a:pt x="516" y="3886"/>
                </a:moveTo>
                <a:lnTo>
                  <a:pt x="403" y="3855"/>
                </a:lnTo>
                <a:lnTo>
                  <a:pt x="393" y="3892"/>
                </a:lnTo>
                <a:lnTo>
                  <a:pt x="506" y="3924"/>
                </a:lnTo>
                <a:lnTo>
                  <a:pt x="516" y="3886"/>
                </a:lnTo>
                <a:close/>
                <a:moveTo>
                  <a:pt x="5609" y="5307"/>
                </a:moveTo>
                <a:lnTo>
                  <a:pt x="5496" y="5276"/>
                </a:lnTo>
                <a:lnTo>
                  <a:pt x="5486" y="5313"/>
                </a:lnTo>
                <a:lnTo>
                  <a:pt x="5599" y="5344"/>
                </a:lnTo>
                <a:lnTo>
                  <a:pt x="5609" y="5307"/>
                </a:lnTo>
                <a:close/>
                <a:moveTo>
                  <a:pt x="893" y="3992"/>
                </a:moveTo>
                <a:lnTo>
                  <a:pt x="780" y="3960"/>
                </a:lnTo>
                <a:lnTo>
                  <a:pt x="770" y="3998"/>
                </a:lnTo>
                <a:lnTo>
                  <a:pt x="883" y="4029"/>
                </a:lnTo>
                <a:lnTo>
                  <a:pt x="893" y="3992"/>
                </a:lnTo>
                <a:close/>
                <a:moveTo>
                  <a:pt x="5232" y="5202"/>
                </a:moveTo>
                <a:lnTo>
                  <a:pt x="5119" y="5170"/>
                </a:lnTo>
                <a:lnTo>
                  <a:pt x="5108" y="5208"/>
                </a:lnTo>
                <a:lnTo>
                  <a:pt x="5221" y="5239"/>
                </a:lnTo>
                <a:lnTo>
                  <a:pt x="5232" y="5202"/>
                </a:lnTo>
                <a:close/>
                <a:moveTo>
                  <a:pt x="1082" y="4044"/>
                </a:moveTo>
                <a:lnTo>
                  <a:pt x="969" y="4013"/>
                </a:lnTo>
                <a:lnTo>
                  <a:pt x="958" y="4050"/>
                </a:lnTo>
                <a:lnTo>
                  <a:pt x="1071" y="4082"/>
                </a:lnTo>
                <a:lnTo>
                  <a:pt x="1082" y="4044"/>
                </a:lnTo>
                <a:close/>
                <a:moveTo>
                  <a:pt x="5043" y="5149"/>
                </a:moveTo>
                <a:lnTo>
                  <a:pt x="4930" y="5118"/>
                </a:lnTo>
                <a:lnTo>
                  <a:pt x="4920" y="5155"/>
                </a:lnTo>
                <a:lnTo>
                  <a:pt x="5033" y="5187"/>
                </a:lnTo>
                <a:lnTo>
                  <a:pt x="5043" y="5149"/>
                </a:lnTo>
                <a:close/>
                <a:moveTo>
                  <a:pt x="9788" y="2731"/>
                </a:moveTo>
                <a:lnTo>
                  <a:pt x="9826" y="2727"/>
                </a:lnTo>
                <a:lnTo>
                  <a:pt x="9813" y="2613"/>
                </a:lnTo>
                <a:lnTo>
                  <a:pt x="9774" y="2617"/>
                </a:lnTo>
                <a:lnTo>
                  <a:pt x="9788" y="2731"/>
                </a:lnTo>
                <a:close/>
                <a:moveTo>
                  <a:pt x="9744" y="2353"/>
                </a:moveTo>
                <a:lnTo>
                  <a:pt x="9783" y="2348"/>
                </a:lnTo>
                <a:lnTo>
                  <a:pt x="9769" y="2234"/>
                </a:lnTo>
                <a:lnTo>
                  <a:pt x="9731" y="2239"/>
                </a:lnTo>
                <a:lnTo>
                  <a:pt x="9744" y="2353"/>
                </a:lnTo>
                <a:close/>
                <a:moveTo>
                  <a:pt x="9766" y="2542"/>
                </a:moveTo>
                <a:lnTo>
                  <a:pt x="9804" y="2537"/>
                </a:lnTo>
                <a:lnTo>
                  <a:pt x="9791" y="2424"/>
                </a:lnTo>
                <a:lnTo>
                  <a:pt x="9753" y="2428"/>
                </a:lnTo>
                <a:lnTo>
                  <a:pt x="9766" y="2542"/>
                </a:lnTo>
                <a:close/>
                <a:moveTo>
                  <a:pt x="9722" y="2163"/>
                </a:moveTo>
                <a:lnTo>
                  <a:pt x="9761" y="2159"/>
                </a:lnTo>
                <a:lnTo>
                  <a:pt x="9748" y="2045"/>
                </a:lnTo>
                <a:lnTo>
                  <a:pt x="9709" y="2049"/>
                </a:lnTo>
                <a:lnTo>
                  <a:pt x="9722" y="2163"/>
                </a:lnTo>
                <a:close/>
                <a:moveTo>
                  <a:pt x="9883" y="3564"/>
                </a:moveTo>
                <a:lnTo>
                  <a:pt x="9891" y="3635"/>
                </a:lnTo>
                <a:cubicBezTo>
                  <a:pt x="9784" y="3656"/>
                  <a:pt x="9702" y="3751"/>
                  <a:pt x="9702" y="3865"/>
                </a:cubicBezTo>
                <a:cubicBezTo>
                  <a:pt x="9702" y="3995"/>
                  <a:pt x="9808" y="4100"/>
                  <a:pt x="9937" y="4100"/>
                </a:cubicBezTo>
                <a:cubicBezTo>
                  <a:pt x="10067" y="4100"/>
                  <a:pt x="10172" y="3995"/>
                  <a:pt x="10172" y="3865"/>
                </a:cubicBezTo>
                <a:cubicBezTo>
                  <a:pt x="10172" y="3735"/>
                  <a:pt x="10067" y="3630"/>
                  <a:pt x="9937" y="3630"/>
                </a:cubicBezTo>
                <a:cubicBezTo>
                  <a:pt x="9935" y="3630"/>
                  <a:pt x="9932" y="3630"/>
                  <a:pt x="9930" y="3630"/>
                </a:cubicBezTo>
                <a:lnTo>
                  <a:pt x="9922" y="3560"/>
                </a:lnTo>
                <a:lnTo>
                  <a:pt x="9883" y="3564"/>
                </a:lnTo>
                <a:close/>
                <a:moveTo>
                  <a:pt x="9701" y="1974"/>
                </a:moveTo>
                <a:lnTo>
                  <a:pt x="9739" y="1969"/>
                </a:lnTo>
                <a:lnTo>
                  <a:pt x="9726" y="1855"/>
                </a:lnTo>
                <a:lnTo>
                  <a:pt x="9687" y="1860"/>
                </a:lnTo>
                <a:lnTo>
                  <a:pt x="9701" y="1974"/>
                </a:lnTo>
                <a:close/>
                <a:moveTo>
                  <a:pt x="9853" y="3299"/>
                </a:moveTo>
                <a:lnTo>
                  <a:pt x="9891" y="3295"/>
                </a:lnTo>
                <a:lnTo>
                  <a:pt x="9878" y="3181"/>
                </a:lnTo>
                <a:lnTo>
                  <a:pt x="9840" y="3185"/>
                </a:lnTo>
                <a:lnTo>
                  <a:pt x="9853" y="3299"/>
                </a:lnTo>
                <a:close/>
                <a:moveTo>
                  <a:pt x="9875" y="3489"/>
                </a:moveTo>
                <a:lnTo>
                  <a:pt x="9913" y="3484"/>
                </a:lnTo>
                <a:lnTo>
                  <a:pt x="9900" y="3370"/>
                </a:lnTo>
                <a:lnTo>
                  <a:pt x="9861" y="3375"/>
                </a:lnTo>
                <a:lnTo>
                  <a:pt x="9875" y="3489"/>
                </a:lnTo>
                <a:close/>
                <a:moveTo>
                  <a:pt x="9809" y="2921"/>
                </a:moveTo>
                <a:lnTo>
                  <a:pt x="9848" y="2916"/>
                </a:lnTo>
                <a:lnTo>
                  <a:pt x="9835" y="2802"/>
                </a:lnTo>
                <a:lnTo>
                  <a:pt x="9796" y="2807"/>
                </a:lnTo>
                <a:lnTo>
                  <a:pt x="9809" y="2921"/>
                </a:lnTo>
                <a:close/>
                <a:moveTo>
                  <a:pt x="9831" y="3110"/>
                </a:moveTo>
                <a:lnTo>
                  <a:pt x="9870" y="3105"/>
                </a:lnTo>
                <a:lnTo>
                  <a:pt x="9857" y="2991"/>
                </a:lnTo>
                <a:lnTo>
                  <a:pt x="9818" y="2996"/>
                </a:lnTo>
                <a:lnTo>
                  <a:pt x="9831" y="3110"/>
                </a:lnTo>
                <a:close/>
                <a:moveTo>
                  <a:pt x="9505" y="270"/>
                </a:moveTo>
                <a:lnTo>
                  <a:pt x="9543" y="265"/>
                </a:lnTo>
                <a:lnTo>
                  <a:pt x="9530" y="151"/>
                </a:lnTo>
                <a:lnTo>
                  <a:pt x="9492" y="156"/>
                </a:lnTo>
                <a:lnTo>
                  <a:pt x="9505" y="270"/>
                </a:lnTo>
                <a:close/>
                <a:moveTo>
                  <a:pt x="9526" y="459"/>
                </a:moveTo>
                <a:lnTo>
                  <a:pt x="9565" y="455"/>
                </a:lnTo>
                <a:lnTo>
                  <a:pt x="9552" y="341"/>
                </a:lnTo>
                <a:lnTo>
                  <a:pt x="9513" y="345"/>
                </a:lnTo>
                <a:lnTo>
                  <a:pt x="9526" y="459"/>
                </a:lnTo>
                <a:close/>
                <a:moveTo>
                  <a:pt x="9548" y="649"/>
                </a:moveTo>
                <a:lnTo>
                  <a:pt x="9587" y="644"/>
                </a:lnTo>
                <a:lnTo>
                  <a:pt x="9574" y="530"/>
                </a:lnTo>
                <a:lnTo>
                  <a:pt x="9535" y="535"/>
                </a:lnTo>
                <a:lnTo>
                  <a:pt x="9548" y="649"/>
                </a:lnTo>
                <a:close/>
                <a:moveTo>
                  <a:pt x="9521" y="76"/>
                </a:moveTo>
                <a:lnTo>
                  <a:pt x="9513" y="0"/>
                </a:lnTo>
                <a:lnTo>
                  <a:pt x="9474" y="0"/>
                </a:lnTo>
                <a:lnTo>
                  <a:pt x="9483" y="81"/>
                </a:lnTo>
                <a:lnTo>
                  <a:pt x="9521" y="76"/>
                </a:lnTo>
                <a:close/>
                <a:moveTo>
                  <a:pt x="9657" y="1595"/>
                </a:moveTo>
                <a:lnTo>
                  <a:pt x="9696" y="1591"/>
                </a:lnTo>
                <a:lnTo>
                  <a:pt x="9682" y="1477"/>
                </a:lnTo>
                <a:lnTo>
                  <a:pt x="9644" y="1481"/>
                </a:lnTo>
                <a:lnTo>
                  <a:pt x="9657" y="1595"/>
                </a:lnTo>
                <a:close/>
                <a:moveTo>
                  <a:pt x="9635" y="1406"/>
                </a:moveTo>
                <a:lnTo>
                  <a:pt x="9674" y="1401"/>
                </a:lnTo>
                <a:lnTo>
                  <a:pt x="9661" y="1287"/>
                </a:lnTo>
                <a:lnTo>
                  <a:pt x="9622" y="1292"/>
                </a:lnTo>
                <a:lnTo>
                  <a:pt x="9635" y="1406"/>
                </a:lnTo>
                <a:close/>
                <a:moveTo>
                  <a:pt x="9679" y="1785"/>
                </a:moveTo>
                <a:lnTo>
                  <a:pt x="9717" y="1780"/>
                </a:lnTo>
                <a:lnTo>
                  <a:pt x="9704" y="1666"/>
                </a:lnTo>
                <a:lnTo>
                  <a:pt x="9666" y="1671"/>
                </a:lnTo>
                <a:lnTo>
                  <a:pt x="9679" y="1785"/>
                </a:lnTo>
                <a:close/>
                <a:moveTo>
                  <a:pt x="9570" y="838"/>
                </a:moveTo>
                <a:lnTo>
                  <a:pt x="9609" y="833"/>
                </a:lnTo>
                <a:lnTo>
                  <a:pt x="9595" y="719"/>
                </a:lnTo>
                <a:lnTo>
                  <a:pt x="9557" y="724"/>
                </a:lnTo>
                <a:lnTo>
                  <a:pt x="9570" y="838"/>
                </a:lnTo>
                <a:close/>
                <a:moveTo>
                  <a:pt x="9592" y="1027"/>
                </a:moveTo>
                <a:lnTo>
                  <a:pt x="9630" y="1023"/>
                </a:lnTo>
                <a:lnTo>
                  <a:pt x="9617" y="909"/>
                </a:lnTo>
                <a:lnTo>
                  <a:pt x="9579" y="913"/>
                </a:lnTo>
                <a:lnTo>
                  <a:pt x="9592" y="1027"/>
                </a:lnTo>
                <a:close/>
                <a:moveTo>
                  <a:pt x="9613" y="1217"/>
                </a:moveTo>
                <a:lnTo>
                  <a:pt x="9652" y="1212"/>
                </a:lnTo>
                <a:lnTo>
                  <a:pt x="9639" y="1098"/>
                </a:lnTo>
                <a:lnTo>
                  <a:pt x="9600" y="1103"/>
                </a:lnTo>
                <a:lnTo>
                  <a:pt x="9613" y="1217"/>
                </a:lnTo>
                <a:close/>
                <a:moveTo>
                  <a:pt x="11602" y="423"/>
                </a:moveTo>
                <a:lnTo>
                  <a:pt x="11575" y="395"/>
                </a:lnTo>
                <a:lnTo>
                  <a:pt x="11493" y="477"/>
                </a:lnTo>
                <a:lnTo>
                  <a:pt x="11520" y="505"/>
                </a:lnTo>
                <a:lnTo>
                  <a:pt x="11602" y="423"/>
                </a:lnTo>
                <a:close/>
                <a:moveTo>
                  <a:pt x="11465" y="559"/>
                </a:moveTo>
                <a:lnTo>
                  <a:pt x="11438" y="532"/>
                </a:lnTo>
                <a:lnTo>
                  <a:pt x="11355" y="614"/>
                </a:lnTo>
                <a:lnTo>
                  <a:pt x="11383" y="641"/>
                </a:lnTo>
                <a:lnTo>
                  <a:pt x="11465" y="559"/>
                </a:lnTo>
                <a:close/>
                <a:moveTo>
                  <a:pt x="11740" y="286"/>
                </a:moveTo>
                <a:lnTo>
                  <a:pt x="11712" y="258"/>
                </a:lnTo>
                <a:lnTo>
                  <a:pt x="11630" y="340"/>
                </a:lnTo>
                <a:lnTo>
                  <a:pt x="11657" y="368"/>
                </a:lnTo>
                <a:lnTo>
                  <a:pt x="11740" y="286"/>
                </a:lnTo>
                <a:close/>
                <a:moveTo>
                  <a:pt x="11877" y="149"/>
                </a:moveTo>
                <a:lnTo>
                  <a:pt x="11849" y="122"/>
                </a:lnTo>
                <a:lnTo>
                  <a:pt x="11767" y="204"/>
                </a:lnTo>
                <a:lnTo>
                  <a:pt x="11795" y="231"/>
                </a:lnTo>
                <a:lnTo>
                  <a:pt x="11877" y="149"/>
                </a:lnTo>
                <a:close/>
                <a:moveTo>
                  <a:pt x="12014" y="12"/>
                </a:moveTo>
                <a:lnTo>
                  <a:pt x="12002" y="0"/>
                </a:lnTo>
                <a:lnTo>
                  <a:pt x="11972" y="0"/>
                </a:lnTo>
                <a:lnTo>
                  <a:pt x="11904" y="67"/>
                </a:lnTo>
                <a:lnTo>
                  <a:pt x="11932" y="94"/>
                </a:lnTo>
                <a:lnTo>
                  <a:pt x="12014" y="12"/>
                </a:lnTo>
                <a:close/>
                <a:moveTo>
                  <a:pt x="10779" y="1243"/>
                </a:moveTo>
                <a:lnTo>
                  <a:pt x="10751" y="1216"/>
                </a:lnTo>
                <a:lnTo>
                  <a:pt x="10669" y="1298"/>
                </a:lnTo>
                <a:lnTo>
                  <a:pt x="10696" y="1325"/>
                </a:lnTo>
                <a:lnTo>
                  <a:pt x="10779" y="1243"/>
                </a:lnTo>
                <a:close/>
                <a:moveTo>
                  <a:pt x="11328" y="696"/>
                </a:moveTo>
                <a:lnTo>
                  <a:pt x="11300" y="669"/>
                </a:lnTo>
                <a:lnTo>
                  <a:pt x="11218" y="751"/>
                </a:lnTo>
                <a:lnTo>
                  <a:pt x="11245" y="778"/>
                </a:lnTo>
                <a:lnTo>
                  <a:pt x="11328" y="696"/>
                </a:lnTo>
                <a:close/>
                <a:moveTo>
                  <a:pt x="10916" y="1106"/>
                </a:moveTo>
                <a:lnTo>
                  <a:pt x="10889" y="1079"/>
                </a:lnTo>
                <a:lnTo>
                  <a:pt x="10806" y="1161"/>
                </a:lnTo>
                <a:lnTo>
                  <a:pt x="10834" y="1188"/>
                </a:lnTo>
                <a:lnTo>
                  <a:pt x="10916" y="1106"/>
                </a:lnTo>
                <a:close/>
                <a:moveTo>
                  <a:pt x="11191" y="833"/>
                </a:moveTo>
                <a:lnTo>
                  <a:pt x="11163" y="805"/>
                </a:lnTo>
                <a:lnTo>
                  <a:pt x="11081" y="887"/>
                </a:lnTo>
                <a:lnTo>
                  <a:pt x="11108" y="915"/>
                </a:lnTo>
                <a:lnTo>
                  <a:pt x="11191" y="833"/>
                </a:lnTo>
                <a:close/>
                <a:moveTo>
                  <a:pt x="11053" y="970"/>
                </a:moveTo>
                <a:lnTo>
                  <a:pt x="11026" y="942"/>
                </a:lnTo>
                <a:lnTo>
                  <a:pt x="10943" y="1024"/>
                </a:lnTo>
                <a:lnTo>
                  <a:pt x="10971" y="1052"/>
                </a:lnTo>
                <a:lnTo>
                  <a:pt x="11053" y="970"/>
                </a:lnTo>
                <a:close/>
                <a:moveTo>
                  <a:pt x="725" y="29027"/>
                </a:moveTo>
                <a:cubicBezTo>
                  <a:pt x="683" y="29027"/>
                  <a:pt x="644" y="29038"/>
                  <a:pt x="610" y="29057"/>
                </a:cubicBezTo>
                <a:lnTo>
                  <a:pt x="555" y="28995"/>
                </a:lnTo>
                <a:lnTo>
                  <a:pt x="526" y="29020"/>
                </a:lnTo>
                <a:lnTo>
                  <a:pt x="577" y="29079"/>
                </a:lnTo>
                <a:cubicBezTo>
                  <a:pt x="524" y="29122"/>
                  <a:pt x="490" y="29188"/>
                  <a:pt x="490" y="29262"/>
                </a:cubicBezTo>
                <a:cubicBezTo>
                  <a:pt x="490" y="29296"/>
                  <a:pt x="498" y="29329"/>
                  <a:pt x="511" y="29359"/>
                </a:cubicBezTo>
                <a:lnTo>
                  <a:pt x="443" y="29398"/>
                </a:lnTo>
                <a:lnTo>
                  <a:pt x="463" y="29432"/>
                </a:lnTo>
                <a:lnTo>
                  <a:pt x="530" y="29393"/>
                </a:lnTo>
                <a:cubicBezTo>
                  <a:pt x="572" y="29456"/>
                  <a:pt x="644" y="29497"/>
                  <a:pt x="725" y="29497"/>
                </a:cubicBezTo>
                <a:cubicBezTo>
                  <a:pt x="855" y="29497"/>
                  <a:pt x="960" y="29392"/>
                  <a:pt x="960" y="29262"/>
                </a:cubicBezTo>
                <a:cubicBezTo>
                  <a:pt x="960" y="29132"/>
                  <a:pt x="855" y="29027"/>
                  <a:pt x="725" y="29027"/>
                </a:cubicBezTo>
                <a:close/>
                <a:moveTo>
                  <a:pt x="10826" y="23589"/>
                </a:moveTo>
                <a:lnTo>
                  <a:pt x="10907" y="23617"/>
                </a:lnTo>
                <a:lnTo>
                  <a:pt x="10920" y="23581"/>
                </a:lnTo>
                <a:lnTo>
                  <a:pt x="10841" y="23553"/>
                </a:lnTo>
                <a:cubicBezTo>
                  <a:pt x="10848" y="23531"/>
                  <a:pt x="10851" y="23507"/>
                  <a:pt x="10851" y="23483"/>
                </a:cubicBezTo>
                <a:cubicBezTo>
                  <a:pt x="10851" y="23430"/>
                  <a:pt x="10834" y="23382"/>
                  <a:pt x="10805" y="23343"/>
                </a:cubicBezTo>
                <a:lnTo>
                  <a:pt x="10872" y="23282"/>
                </a:lnTo>
                <a:lnTo>
                  <a:pt x="10846" y="23253"/>
                </a:lnTo>
                <a:lnTo>
                  <a:pt x="10780" y="23314"/>
                </a:lnTo>
                <a:cubicBezTo>
                  <a:pt x="10737" y="23273"/>
                  <a:pt x="10680" y="23248"/>
                  <a:pt x="10616" y="23248"/>
                </a:cubicBezTo>
                <a:cubicBezTo>
                  <a:pt x="10565" y="23248"/>
                  <a:pt x="10518" y="23265"/>
                  <a:pt x="10479" y="23293"/>
                </a:cubicBezTo>
                <a:lnTo>
                  <a:pt x="10435" y="23239"/>
                </a:lnTo>
                <a:lnTo>
                  <a:pt x="10405" y="23263"/>
                </a:lnTo>
                <a:lnTo>
                  <a:pt x="10449" y="23318"/>
                </a:lnTo>
                <a:cubicBezTo>
                  <a:pt x="10407" y="23360"/>
                  <a:pt x="10381" y="23418"/>
                  <a:pt x="10381" y="23483"/>
                </a:cubicBezTo>
                <a:cubicBezTo>
                  <a:pt x="10381" y="23521"/>
                  <a:pt x="10391" y="23557"/>
                  <a:pt x="10407" y="23589"/>
                </a:cubicBezTo>
                <a:lnTo>
                  <a:pt x="10332" y="23633"/>
                </a:lnTo>
                <a:lnTo>
                  <a:pt x="10351" y="23666"/>
                </a:lnTo>
                <a:lnTo>
                  <a:pt x="10427" y="23622"/>
                </a:lnTo>
                <a:cubicBezTo>
                  <a:pt x="10439" y="23638"/>
                  <a:pt x="10453" y="23653"/>
                  <a:pt x="10469" y="23666"/>
                </a:cubicBezTo>
                <a:lnTo>
                  <a:pt x="10418" y="23747"/>
                </a:lnTo>
                <a:lnTo>
                  <a:pt x="10451" y="23767"/>
                </a:lnTo>
                <a:lnTo>
                  <a:pt x="10501" y="23687"/>
                </a:lnTo>
                <a:cubicBezTo>
                  <a:pt x="10535" y="23707"/>
                  <a:pt x="10574" y="23718"/>
                  <a:pt x="10616" y="23718"/>
                </a:cubicBezTo>
                <a:cubicBezTo>
                  <a:pt x="10658" y="23718"/>
                  <a:pt x="10697" y="23707"/>
                  <a:pt x="10730" y="23688"/>
                </a:cubicBezTo>
                <a:lnTo>
                  <a:pt x="10759" y="23743"/>
                </a:lnTo>
                <a:lnTo>
                  <a:pt x="10793" y="23724"/>
                </a:lnTo>
                <a:lnTo>
                  <a:pt x="10763" y="23667"/>
                </a:lnTo>
                <a:cubicBezTo>
                  <a:pt x="10789" y="23646"/>
                  <a:pt x="10811" y="23619"/>
                  <a:pt x="10826" y="23589"/>
                </a:cubicBezTo>
                <a:close/>
                <a:moveTo>
                  <a:pt x="19704" y="23392"/>
                </a:moveTo>
                <a:cubicBezTo>
                  <a:pt x="19704" y="23369"/>
                  <a:pt x="19701" y="23347"/>
                  <a:pt x="19694" y="23325"/>
                </a:cubicBezTo>
                <a:lnTo>
                  <a:pt x="19717" y="23315"/>
                </a:lnTo>
                <a:lnTo>
                  <a:pt x="19702" y="23280"/>
                </a:lnTo>
                <a:lnTo>
                  <a:pt x="19680" y="23289"/>
                </a:lnTo>
                <a:cubicBezTo>
                  <a:pt x="19642" y="23211"/>
                  <a:pt x="19562" y="23157"/>
                  <a:pt x="19469" y="23157"/>
                </a:cubicBezTo>
                <a:cubicBezTo>
                  <a:pt x="19339" y="23157"/>
                  <a:pt x="19234" y="23263"/>
                  <a:pt x="19234" y="23392"/>
                </a:cubicBezTo>
                <a:cubicBezTo>
                  <a:pt x="19234" y="23422"/>
                  <a:pt x="19240" y="23450"/>
                  <a:pt x="19250" y="23477"/>
                </a:cubicBezTo>
                <a:lnTo>
                  <a:pt x="19244" y="23479"/>
                </a:lnTo>
                <a:lnTo>
                  <a:pt x="19260" y="23515"/>
                </a:lnTo>
                <a:lnTo>
                  <a:pt x="19267" y="23511"/>
                </a:lnTo>
                <a:cubicBezTo>
                  <a:pt x="19308" y="23581"/>
                  <a:pt x="19383" y="23627"/>
                  <a:pt x="19469" y="23627"/>
                </a:cubicBezTo>
                <a:cubicBezTo>
                  <a:pt x="19599" y="23627"/>
                  <a:pt x="19704" y="23522"/>
                  <a:pt x="19704" y="23392"/>
                </a:cubicBezTo>
                <a:close/>
                <a:moveTo>
                  <a:pt x="955" y="11366"/>
                </a:moveTo>
                <a:lnTo>
                  <a:pt x="1018" y="11382"/>
                </a:lnTo>
                <a:lnTo>
                  <a:pt x="1028" y="11345"/>
                </a:lnTo>
                <a:lnTo>
                  <a:pt x="966" y="11328"/>
                </a:lnTo>
                <a:cubicBezTo>
                  <a:pt x="968" y="11314"/>
                  <a:pt x="970" y="11300"/>
                  <a:pt x="970" y="11285"/>
                </a:cubicBezTo>
                <a:cubicBezTo>
                  <a:pt x="970" y="11155"/>
                  <a:pt x="865" y="11050"/>
                  <a:pt x="735" y="11050"/>
                </a:cubicBezTo>
                <a:cubicBezTo>
                  <a:pt x="690" y="11050"/>
                  <a:pt x="648" y="11063"/>
                  <a:pt x="613" y="11085"/>
                </a:cubicBezTo>
                <a:lnTo>
                  <a:pt x="570" y="11012"/>
                </a:lnTo>
                <a:lnTo>
                  <a:pt x="536" y="11032"/>
                </a:lnTo>
                <a:lnTo>
                  <a:pt x="581" y="11108"/>
                </a:lnTo>
                <a:cubicBezTo>
                  <a:pt x="532" y="11151"/>
                  <a:pt x="500" y="11214"/>
                  <a:pt x="500" y="11285"/>
                </a:cubicBezTo>
                <a:cubicBezTo>
                  <a:pt x="500" y="11376"/>
                  <a:pt x="552" y="11455"/>
                  <a:pt x="628" y="11494"/>
                </a:cubicBezTo>
                <a:lnTo>
                  <a:pt x="580" y="11591"/>
                </a:lnTo>
                <a:lnTo>
                  <a:pt x="615" y="11608"/>
                </a:lnTo>
                <a:lnTo>
                  <a:pt x="664" y="11509"/>
                </a:lnTo>
                <a:cubicBezTo>
                  <a:pt x="686" y="11516"/>
                  <a:pt x="710" y="11520"/>
                  <a:pt x="735" y="11520"/>
                </a:cubicBezTo>
                <a:cubicBezTo>
                  <a:pt x="782" y="11520"/>
                  <a:pt x="826" y="11506"/>
                  <a:pt x="863" y="11482"/>
                </a:cubicBezTo>
                <a:lnTo>
                  <a:pt x="921" y="11554"/>
                </a:lnTo>
                <a:lnTo>
                  <a:pt x="951" y="11530"/>
                </a:lnTo>
                <a:lnTo>
                  <a:pt x="893" y="11458"/>
                </a:lnTo>
                <a:cubicBezTo>
                  <a:pt x="921" y="11433"/>
                  <a:pt x="942" y="11402"/>
                  <a:pt x="955" y="11366"/>
                </a:cubicBez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5006044B-C8D7-43E7-92B3-B6E27263668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44988" y="0"/>
            <a:ext cx="6345238" cy="8450263"/>
          </a:xfrm>
          <a:custGeom>
            <a:avLst/>
            <a:gdLst>
              <a:gd name="connsiteX0" fmla="*/ 3299381 w 6345238"/>
              <a:gd name="connsiteY0" fmla="*/ 0 h 8450263"/>
              <a:gd name="connsiteX1" fmla="*/ 6345238 w 6345238"/>
              <a:gd name="connsiteY1" fmla="*/ 0 h 8450263"/>
              <a:gd name="connsiteX2" fmla="*/ 6345238 w 6345238"/>
              <a:gd name="connsiteY2" fmla="*/ 8450263 h 8450263"/>
              <a:gd name="connsiteX3" fmla="*/ 5547502 w 6345238"/>
              <a:gd name="connsiteY3" fmla="*/ 7988044 h 8450263"/>
              <a:gd name="connsiteX4" fmla="*/ 5566338 w 6345238"/>
              <a:gd name="connsiteY4" fmla="*/ 7923394 h 8450263"/>
              <a:gd name="connsiteX5" fmla="*/ 5446702 w 6345238"/>
              <a:gd name="connsiteY5" fmla="*/ 7803767 h 8450263"/>
              <a:gd name="connsiteX6" fmla="*/ 5328086 w 6345238"/>
              <a:gd name="connsiteY6" fmla="*/ 7907614 h 8450263"/>
              <a:gd name="connsiteX7" fmla="*/ 1695764 w 6345238"/>
              <a:gd name="connsiteY7" fmla="*/ 7231084 h 8450263"/>
              <a:gd name="connsiteX8" fmla="*/ 1697291 w 6345238"/>
              <a:gd name="connsiteY8" fmla="*/ 7213267 h 8450263"/>
              <a:gd name="connsiteX9" fmla="*/ 1577655 w 6345238"/>
              <a:gd name="connsiteY9" fmla="*/ 7093640 h 8450263"/>
              <a:gd name="connsiteX10" fmla="*/ 1541001 w 6345238"/>
              <a:gd name="connsiteY10" fmla="*/ 7099239 h 8450263"/>
              <a:gd name="connsiteX11" fmla="*/ 0 w 6345238"/>
              <a:gd name="connsiteY11" fmla="*/ 3220263 h 8450263"/>
              <a:gd name="connsiteX12" fmla="*/ 67200 w 6345238"/>
              <a:gd name="connsiteY12" fmla="*/ 3112853 h 8450263"/>
              <a:gd name="connsiteX13" fmla="*/ 4073 w 6345238"/>
              <a:gd name="connsiteY13" fmla="*/ 3007480 h 8450263"/>
              <a:gd name="connsiteX14" fmla="*/ 657229 w 6345238"/>
              <a:gd name="connsiteY14" fmla="*/ 2072860 h 8450263"/>
              <a:gd name="connsiteX15" fmla="*/ 713229 w 6345238"/>
              <a:gd name="connsiteY15" fmla="*/ 2087113 h 8450263"/>
              <a:gd name="connsiteX16" fmla="*/ 832864 w 6345238"/>
              <a:gd name="connsiteY16" fmla="*/ 1967486 h 8450263"/>
              <a:gd name="connsiteX17" fmla="*/ 758029 w 6345238"/>
              <a:gd name="connsiteY17" fmla="*/ 1856513 h 8450263"/>
              <a:gd name="connsiteX18" fmla="*/ 927045 w 6345238"/>
              <a:gd name="connsiteY18" fmla="*/ 923420 h 8450263"/>
              <a:gd name="connsiteX19" fmla="*/ 953008 w 6345238"/>
              <a:gd name="connsiteY19" fmla="*/ 926475 h 8450263"/>
              <a:gd name="connsiteX20" fmla="*/ 1072643 w 6345238"/>
              <a:gd name="connsiteY20" fmla="*/ 806848 h 8450263"/>
              <a:gd name="connsiteX21" fmla="*/ 1055843 w 6345238"/>
              <a:gd name="connsiteY21" fmla="*/ 746270 h 84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45238" h="8450263">
                <a:moveTo>
                  <a:pt x="3299381" y="0"/>
                </a:moveTo>
                <a:lnTo>
                  <a:pt x="6345238" y="0"/>
                </a:lnTo>
                <a:lnTo>
                  <a:pt x="6345238" y="8450263"/>
                </a:lnTo>
                <a:lnTo>
                  <a:pt x="5547502" y="7988044"/>
                </a:lnTo>
                <a:cubicBezTo>
                  <a:pt x="5559210" y="7969209"/>
                  <a:pt x="5566338" y="7947320"/>
                  <a:pt x="5566338" y="7923394"/>
                </a:cubicBezTo>
                <a:cubicBezTo>
                  <a:pt x="5566338" y="7857218"/>
                  <a:pt x="5512884" y="7803767"/>
                  <a:pt x="5446702" y="7803767"/>
                </a:cubicBezTo>
                <a:cubicBezTo>
                  <a:pt x="5386122" y="7803767"/>
                  <a:pt x="5336231" y="7849073"/>
                  <a:pt x="5328086" y="7907614"/>
                </a:cubicBezTo>
                <a:lnTo>
                  <a:pt x="1695764" y="7231084"/>
                </a:lnTo>
                <a:cubicBezTo>
                  <a:pt x="1696781" y="7225484"/>
                  <a:pt x="1697291" y="7219376"/>
                  <a:pt x="1697291" y="7213267"/>
                </a:cubicBezTo>
                <a:cubicBezTo>
                  <a:pt x="1697291" y="7147090"/>
                  <a:pt x="1643837" y="7093640"/>
                  <a:pt x="1577655" y="7093640"/>
                </a:cubicBezTo>
                <a:cubicBezTo>
                  <a:pt x="1564928" y="7093640"/>
                  <a:pt x="1552711" y="7095676"/>
                  <a:pt x="1541001" y="7099239"/>
                </a:cubicBezTo>
                <a:lnTo>
                  <a:pt x="0" y="3220263"/>
                </a:lnTo>
                <a:cubicBezTo>
                  <a:pt x="39709" y="3200919"/>
                  <a:pt x="67200" y="3160195"/>
                  <a:pt x="67200" y="3112853"/>
                </a:cubicBezTo>
                <a:cubicBezTo>
                  <a:pt x="67200" y="3067039"/>
                  <a:pt x="41745" y="3027333"/>
                  <a:pt x="4073" y="3007480"/>
                </a:cubicBezTo>
                <a:lnTo>
                  <a:pt x="657229" y="2072860"/>
                </a:lnTo>
                <a:cubicBezTo>
                  <a:pt x="674029" y="2082023"/>
                  <a:pt x="692865" y="2087113"/>
                  <a:pt x="713229" y="2087113"/>
                </a:cubicBezTo>
                <a:cubicBezTo>
                  <a:pt x="779410" y="2087113"/>
                  <a:pt x="832864" y="2033663"/>
                  <a:pt x="832864" y="1967486"/>
                </a:cubicBezTo>
                <a:cubicBezTo>
                  <a:pt x="832864" y="1917090"/>
                  <a:pt x="802319" y="1874330"/>
                  <a:pt x="758029" y="1856513"/>
                </a:cubicBezTo>
                <a:lnTo>
                  <a:pt x="927045" y="923420"/>
                </a:lnTo>
                <a:cubicBezTo>
                  <a:pt x="935699" y="925457"/>
                  <a:pt x="944353" y="926475"/>
                  <a:pt x="953008" y="926475"/>
                </a:cubicBezTo>
                <a:cubicBezTo>
                  <a:pt x="1019189" y="926475"/>
                  <a:pt x="1072643" y="873024"/>
                  <a:pt x="1072643" y="806848"/>
                </a:cubicBezTo>
                <a:cubicBezTo>
                  <a:pt x="1072643" y="784958"/>
                  <a:pt x="1066534" y="764087"/>
                  <a:pt x="1055843" y="746270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2263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25708897-4F1D-4E4B-839D-B3589BA2BDF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9036000"/>
            <a:ext cx="7210661" cy="91940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684000" rIns="72000" bIns="14400" anchor="t" anchorCtr="0">
            <a:spAutoFit/>
          </a:bodyPr>
          <a:lstStyle>
            <a:lvl1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EINE (ä)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625231BC-364A-4B83-9DEE-A6BAC969F0F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682625" y="12024000"/>
            <a:ext cx="6445558" cy="25286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  <a:lvl2pPr>
              <a:spcBef>
                <a:spcPts val="2300"/>
              </a:spcBef>
              <a:spcAft>
                <a:spcPts val="2300"/>
              </a:spcAft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auf erster Ebene // für Hervorhebungen/URL/etc. &gt;&gt;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6EDF5F88-9C73-47C0-8E1E-FB4C727915A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682622" y="8431200"/>
            <a:ext cx="7919999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Tag, 00 Monat 0000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722258E-29A2-46C0-B5E2-E67A19995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625" y="7794000"/>
            <a:ext cx="79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Veranstaltung</a:t>
            </a:r>
          </a:p>
        </p:txBody>
      </p:sp>
      <p:sp>
        <p:nvSpPr>
          <p:cNvPr id="22" name="Vertikaler Textplatzhalter 2">
            <a:extLst>
              <a:ext uri="{FF2B5EF4-FFF2-40B4-BE49-F238E27FC236}">
                <a16:creationId xmlns:a16="http://schemas.microsoft.com/office/drawing/2014/main" id="{1C109714-76A3-40EE-8FDA-FE6EA92A2DD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82621" y="11088000"/>
            <a:ext cx="7920003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Raum X.123 | 00:00 Uhr</a:t>
            </a:r>
          </a:p>
        </p:txBody>
      </p:sp>
      <p:sp>
        <p:nvSpPr>
          <p:cNvPr id="23" name="Vertikaler Textplatzhalter 2">
            <a:extLst>
              <a:ext uri="{FF2B5EF4-FFF2-40B4-BE49-F238E27FC236}">
                <a16:creationId xmlns:a16="http://schemas.microsoft.com/office/drawing/2014/main" id="{353A85A5-E8BD-4B27-B7A0-EBDE2829A4FA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682619" y="11556000"/>
            <a:ext cx="7919995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Weiterer Raum für Zusatzinformationen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111D5223-0849-4324-90C9-756B54A51820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0" y="10008000"/>
            <a:ext cx="8818473" cy="91940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684000" rIns="72000" bIns="14400" anchor="t" anchorCtr="0">
            <a:spAutoFit/>
          </a:bodyPr>
          <a:lstStyle>
            <a:lvl1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Headline zweizeilig (ä)</a:t>
            </a:r>
          </a:p>
        </p:txBody>
      </p:sp>
    </p:spTree>
    <p:extLst>
      <p:ext uri="{BB962C8B-B14F-4D97-AF65-F5344CB8AC3E}">
        <p14:creationId xmlns:p14="http://schemas.microsoft.com/office/powerpoint/2010/main" val="472637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67">
          <p15:clr>
            <a:srgbClr val="FBAE40"/>
          </p15:clr>
        </p15:guide>
        <p15:guide id="2" orient="horz" pos="56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Bild Headline 3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ntergrundnetz">
            <a:extLst>
              <a:ext uri="{FF2B5EF4-FFF2-40B4-BE49-F238E27FC236}">
                <a16:creationId xmlns:a16="http://schemas.microsoft.com/office/drawing/2014/main" id="{1DF811F6-4065-46CD-BD38-05884A4E1F8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0"/>
            <a:ext cx="10690225" cy="15119350"/>
          </a:xfrm>
          <a:custGeom>
            <a:avLst/>
            <a:gdLst>
              <a:gd name="T0" fmla="*/ 15051 w 21000"/>
              <a:gd name="T1" fmla="*/ 24360 h 29700"/>
              <a:gd name="T2" fmla="*/ 12875 w 21000"/>
              <a:gd name="T3" fmla="*/ 19155 h 29700"/>
              <a:gd name="T4" fmla="*/ 13127 w 21000"/>
              <a:gd name="T5" fmla="*/ 19756 h 29700"/>
              <a:gd name="T6" fmla="*/ 16666 w 21000"/>
              <a:gd name="T7" fmla="*/ 16440 h 29700"/>
              <a:gd name="T8" fmla="*/ 14299 w 21000"/>
              <a:gd name="T9" fmla="*/ 17275 h 29700"/>
              <a:gd name="T10" fmla="*/ 18865 w 21000"/>
              <a:gd name="T11" fmla="*/ 15705 h 29700"/>
              <a:gd name="T12" fmla="*/ 11178 w 21000"/>
              <a:gd name="T13" fmla="*/ 5652 h 29700"/>
              <a:gd name="T14" fmla="*/ 12207 w 21000"/>
              <a:gd name="T15" fmla="*/ 3434 h 29700"/>
              <a:gd name="T16" fmla="*/ 16396 w 21000"/>
              <a:gd name="T17" fmla="*/ 8159 h 29700"/>
              <a:gd name="T18" fmla="*/ 12449 w 21000"/>
              <a:gd name="T19" fmla="*/ 6832 h 29700"/>
              <a:gd name="T20" fmla="*/ 11540 w 21000"/>
              <a:gd name="T21" fmla="*/ 6485 h 29700"/>
              <a:gd name="T22" fmla="*/ 10124 w 21000"/>
              <a:gd name="T23" fmla="*/ 4391 h 29700"/>
              <a:gd name="T24" fmla="*/ 8799 w 21000"/>
              <a:gd name="T25" fmla="*/ 6160 h 29700"/>
              <a:gd name="T26" fmla="*/ 7371 w 21000"/>
              <a:gd name="T27" fmla="*/ 6010 h 29700"/>
              <a:gd name="T28" fmla="*/ 17767 w 21000"/>
              <a:gd name="T29" fmla="*/ 13489 h 29700"/>
              <a:gd name="T30" fmla="*/ 18820 w 21000"/>
              <a:gd name="T31" fmla="*/ 8725 h 29700"/>
              <a:gd name="T32" fmla="*/ 20802 w 21000"/>
              <a:gd name="T33" fmla="*/ 7201 h 29700"/>
              <a:gd name="T34" fmla="*/ 20034 w 21000"/>
              <a:gd name="T35" fmla="*/ 7216 h 29700"/>
              <a:gd name="T36" fmla="*/ 14063 w 21000"/>
              <a:gd name="T37" fmla="*/ 6599 h 29700"/>
              <a:gd name="T38" fmla="*/ 11108 w 21000"/>
              <a:gd name="T39" fmla="*/ 6381 h 29700"/>
              <a:gd name="T40" fmla="*/ 17222 w 21000"/>
              <a:gd name="T41" fmla="*/ 6925 h 29700"/>
              <a:gd name="T42" fmla="*/ 15571 w 21000"/>
              <a:gd name="T43" fmla="*/ 1898 h 29700"/>
              <a:gd name="T44" fmla="*/ 16676 w 21000"/>
              <a:gd name="T45" fmla="*/ 1681 h 29700"/>
              <a:gd name="T46" fmla="*/ 16829 w 21000"/>
              <a:gd name="T47" fmla="*/ 708 h 29700"/>
              <a:gd name="T48" fmla="*/ 17467 w 21000"/>
              <a:gd name="T49" fmla="*/ 1851 h 29700"/>
              <a:gd name="T50" fmla="*/ 207 w 21000"/>
              <a:gd name="T51" fmla="*/ 28658 h 29700"/>
              <a:gd name="T52" fmla="*/ 4418 w 21000"/>
              <a:gd name="T53" fmla="*/ 27127 h 29700"/>
              <a:gd name="T54" fmla="*/ 6477 w 21000"/>
              <a:gd name="T55" fmla="*/ 25881 h 29700"/>
              <a:gd name="T56" fmla="*/ 5826 w 21000"/>
              <a:gd name="T57" fmla="*/ 26306 h 29700"/>
              <a:gd name="T58" fmla="*/ 10117 w 21000"/>
              <a:gd name="T59" fmla="*/ 23804 h 29700"/>
              <a:gd name="T60" fmla="*/ 8991 w 21000"/>
              <a:gd name="T61" fmla="*/ 24415 h 29700"/>
              <a:gd name="T62" fmla="*/ 19419 w 21000"/>
              <a:gd name="T63" fmla="*/ 21024 h 29700"/>
              <a:gd name="T64" fmla="*/ 19299 w 21000"/>
              <a:gd name="T65" fmla="*/ 18224 h 29700"/>
              <a:gd name="T66" fmla="*/ 19411 w 21000"/>
              <a:gd name="T67" fmla="*/ 20752 h 29700"/>
              <a:gd name="T68" fmla="*/ 19268 w 21000"/>
              <a:gd name="T69" fmla="*/ 15797 h 29700"/>
              <a:gd name="T70" fmla="*/ 14402 w 21000"/>
              <a:gd name="T71" fmla="*/ 28449 h 29700"/>
              <a:gd name="T72" fmla="*/ 14455 w 21000"/>
              <a:gd name="T73" fmla="*/ 28142 h 29700"/>
              <a:gd name="T74" fmla="*/ 11539 w 21000"/>
              <a:gd name="T75" fmla="*/ 23844 h 29700"/>
              <a:gd name="T76" fmla="*/ 13955 w 21000"/>
              <a:gd name="T77" fmla="*/ 24706 h 29700"/>
              <a:gd name="T78" fmla="*/ 82 w 21000"/>
              <a:gd name="T79" fmla="*/ 10192 h 29700"/>
              <a:gd name="T80" fmla="*/ 18663 w 21000"/>
              <a:gd name="T81" fmla="*/ 23776 h 29700"/>
              <a:gd name="T82" fmla="*/ 16254 w 21000"/>
              <a:gd name="T83" fmla="*/ 24782 h 29700"/>
              <a:gd name="T84" fmla="*/ 19679 w 21000"/>
              <a:gd name="T85" fmla="*/ 15188 h 29700"/>
              <a:gd name="T86" fmla="*/ 16567 w 21000"/>
              <a:gd name="T87" fmla="*/ 22314 h 29700"/>
              <a:gd name="T88" fmla="*/ 18973 w 21000"/>
              <a:gd name="T89" fmla="*/ 16203 h 29700"/>
              <a:gd name="T90" fmla="*/ 16646 w 21000"/>
              <a:gd name="T91" fmla="*/ 22012 h 29700"/>
              <a:gd name="T92" fmla="*/ 18076 w 21000"/>
              <a:gd name="T93" fmla="*/ 18548 h 29700"/>
              <a:gd name="T94" fmla="*/ 20931 w 21000"/>
              <a:gd name="T95" fmla="*/ 16310 h 29700"/>
              <a:gd name="T96" fmla="*/ 18445 w 21000"/>
              <a:gd name="T97" fmla="*/ 14654 h 29700"/>
              <a:gd name="T98" fmla="*/ 2691 w 21000"/>
              <a:gd name="T99" fmla="*/ 6203 h 29700"/>
              <a:gd name="T100" fmla="*/ 1807 w 21000"/>
              <a:gd name="T101" fmla="*/ 4883 h 29700"/>
              <a:gd name="T102" fmla="*/ 2565 w 21000"/>
              <a:gd name="T103" fmla="*/ 5294 h 29700"/>
              <a:gd name="T104" fmla="*/ 9831 w 21000"/>
              <a:gd name="T105" fmla="*/ 3110 h 29700"/>
              <a:gd name="T106" fmla="*/ 9526 w 21000"/>
              <a:gd name="T107" fmla="*/ 459 h 29700"/>
              <a:gd name="T108" fmla="*/ 10813 w 21000"/>
              <a:gd name="T109" fmla="*/ 382 h 29700"/>
              <a:gd name="T110" fmla="*/ 16632 w 21000"/>
              <a:gd name="T111" fmla="*/ 5203 h 29700"/>
              <a:gd name="T112" fmla="*/ 16001 w 21000"/>
              <a:gd name="T113" fmla="*/ 4901 h 29700"/>
              <a:gd name="T114" fmla="*/ 20553 w 21000"/>
              <a:gd name="T115" fmla="*/ 7081 h 29700"/>
              <a:gd name="T116" fmla="*/ 18732 w 21000"/>
              <a:gd name="T117" fmla="*/ 6209 h 29700"/>
              <a:gd name="T118" fmla="*/ 18239 w 21000"/>
              <a:gd name="T119" fmla="*/ 12759 h 29700"/>
              <a:gd name="T120" fmla="*/ 20670 w 21000"/>
              <a:gd name="T121" fmla="*/ 7929 h 29700"/>
              <a:gd name="T122" fmla="*/ 19975 w 21000"/>
              <a:gd name="T123" fmla="*/ 9396 h 29700"/>
              <a:gd name="T124" fmla="*/ 18389 w 21000"/>
              <a:gd name="T125" fmla="*/ 9958 h 2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00" h="29700">
                <a:moveTo>
                  <a:pt x="17957" y="12336"/>
                </a:moveTo>
                <a:lnTo>
                  <a:pt x="17938" y="12451"/>
                </a:lnTo>
                <a:lnTo>
                  <a:pt x="17976" y="12457"/>
                </a:lnTo>
                <a:lnTo>
                  <a:pt x="17995" y="12342"/>
                </a:lnTo>
                <a:lnTo>
                  <a:pt x="17957" y="12336"/>
                </a:lnTo>
                <a:close/>
                <a:moveTo>
                  <a:pt x="14356" y="22696"/>
                </a:moveTo>
                <a:lnTo>
                  <a:pt x="14311" y="22589"/>
                </a:lnTo>
                <a:lnTo>
                  <a:pt x="14275" y="22604"/>
                </a:lnTo>
                <a:lnTo>
                  <a:pt x="14320" y="22711"/>
                </a:lnTo>
                <a:lnTo>
                  <a:pt x="14356" y="22696"/>
                </a:lnTo>
                <a:close/>
                <a:moveTo>
                  <a:pt x="14394" y="22888"/>
                </a:moveTo>
                <a:lnTo>
                  <a:pt x="14430" y="22873"/>
                </a:lnTo>
                <a:lnTo>
                  <a:pt x="14385" y="22767"/>
                </a:lnTo>
                <a:lnTo>
                  <a:pt x="14349" y="22781"/>
                </a:lnTo>
                <a:lnTo>
                  <a:pt x="14394" y="22888"/>
                </a:lnTo>
                <a:close/>
                <a:moveTo>
                  <a:pt x="14237" y="22412"/>
                </a:moveTo>
                <a:lnTo>
                  <a:pt x="14201" y="22427"/>
                </a:lnTo>
                <a:lnTo>
                  <a:pt x="14246" y="22534"/>
                </a:lnTo>
                <a:lnTo>
                  <a:pt x="14282" y="22519"/>
                </a:lnTo>
                <a:lnTo>
                  <a:pt x="14237" y="22412"/>
                </a:lnTo>
                <a:close/>
                <a:moveTo>
                  <a:pt x="13941" y="21704"/>
                </a:moveTo>
                <a:lnTo>
                  <a:pt x="13905" y="21719"/>
                </a:lnTo>
                <a:lnTo>
                  <a:pt x="13950" y="21826"/>
                </a:lnTo>
                <a:lnTo>
                  <a:pt x="13986" y="21811"/>
                </a:lnTo>
                <a:lnTo>
                  <a:pt x="13941" y="21704"/>
                </a:lnTo>
                <a:close/>
                <a:moveTo>
                  <a:pt x="14504" y="23050"/>
                </a:moveTo>
                <a:lnTo>
                  <a:pt x="14459" y="22944"/>
                </a:lnTo>
                <a:lnTo>
                  <a:pt x="14423" y="22959"/>
                </a:lnTo>
                <a:lnTo>
                  <a:pt x="14468" y="23065"/>
                </a:lnTo>
                <a:lnTo>
                  <a:pt x="14504" y="23050"/>
                </a:lnTo>
                <a:close/>
                <a:moveTo>
                  <a:pt x="14208" y="22342"/>
                </a:moveTo>
                <a:lnTo>
                  <a:pt x="14163" y="22235"/>
                </a:lnTo>
                <a:lnTo>
                  <a:pt x="14127" y="22250"/>
                </a:lnTo>
                <a:lnTo>
                  <a:pt x="14172" y="22357"/>
                </a:lnTo>
                <a:lnTo>
                  <a:pt x="14208" y="22342"/>
                </a:lnTo>
                <a:close/>
                <a:moveTo>
                  <a:pt x="14024" y="22003"/>
                </a:moveTo>
                <a:lnTo>
                  <a:pt x="14060" y="21988"/>
                </a:lnTo>
                <a:lnTo>
                  <a:pt x="14015" y="21881"/>
                </a:lnTo>
                <a:lnTo>
                  <a:pt x="13979" y="21896"/>
                </a:lnTo>
                <a:lnTo>
                  <a:pt x="14024" y="22003"/>
                </a:lnTo>
                <a:close/>
                <a:moveTo>
                  <a:pt x="14134" y="22165"/>
                </a:moveTo>
                <a:lnTo>
                  <a:pt x="14089" y="22058"/>
                </a:lnTo>
                <a:lnTo>
                  <a:pt x="14053" y="22073"/>
                </a:lnTo>
                <a:lnTo>
                  <a:pt x="14098" y="22180"/>
                </a:lnTo>
                <a:lnTo>
                  <a:pt x="14134" y="22165"/>
                </a:lnTo>
                <a:close/>
                <a:moveTo>
                  <a:pt x="14977" y="24183"/>
                </a:moveTo>
                <a:lnTo>
                  <a:pt x="14942" y="24198"/>
                </a:lnTo>
                <a:lnTo>
                  <a:pt x="14986" y="24304"/>
                </a:lnTo>
                <a:lnTo>
                  <a:pt x="15022" y="24289"/>
                </a:lnTo>
                <a:lnTo>
                  <a:pt x="14977" y="24183"/>
                </a:lnTo>
                <a:close/>
                <a:moveTo>
                  <a:pt x="14948" y="24112"/>
                </a:moveTo>
                <a:lnTo>
                  <a:pt x="14903" y="24006"/>
                </a:lnTo>
                <a:lnTo>
                  <a:pt x="14868" y="24021"/>
                </a:lnTo>
                <a:lnTo>
                  <a:pt x="14912" y="24127"/>
                </a:lnTo>
                <a:lnTo>
                  <a:pt x="14948" y="24112"/>
                </a:lnTo>
                <a:close/>
                <a:moveTo>
                  <a:pt x="13876" y="21648"/>
                </a:moveTo>
                <a:lnTo>
                  <a:pt x="13912" y="21634"/>
                </a:lnTo>
                <a:lnTo>
                  <a:pt x="13867" y="21527"/>
                </a:lnTo>
                <a:lnTo>
                  <a:pt x="13831" y="21542"/>
                </a:lnTo>
                <a:lnTo>
                  <a:pt x="13876" y="21648"/>
                </a:lnTo>
                <a:close/>
                <a:moveTo>
                  <a:pt x="15096" y="24467"/>
                </a:moveTo>
                <a:lnTo>
                  <a:pt x="15051" y="24360"/>
                </a:lnTo>
                <a:lnTo>
                  <a:pt x="15016" y="24375"/>
                </a:lnTo>
                <a:lnTo>
                  <a:pt x="15060" y="24481"/>
                </a:lnTo>
                <a:lnTo>
                  <a:pt x="15096" y="24467"/>
                </a:lnTo>
                <a:close/>
                <a:moveTo>
                  <a:pt x="15170" y="24644"/>
                </a:moveTo>
                <a:lnTo>
                  <a:pt x="15126" y="24537"/>
                </a:lnTo>
                <a:lnTo>
                  <a:pt x="15090" y="24552"/>
                </a:lnTo>
                <a:lnTo>
                  <a:pt x="15134" y="24659"/>
                </a:lnTo>
                <a:lnTo>
                  <a:pt x="15170" y="24644"/>
                </a:lnTo>
                <a:close/>
                <a:moveTo>
                  <a:pt x="14578" y="23227"/>
                </a:moveTo>
                <a:lnTo>
                  <a:pt x="14533" y="23121"/>
                </a:lnTo>
                <a:lnTo>
                  <a:pt x="14497" y="23136"/>
                </a:lnTo>
                <a:lnTo>
                  <a:pt x="14542" y="23242"/>
                </a:lnTo>
                <a:lnTo>
                  <a:pt x="14578" y="23227"/>
                </a:lnTo>
                <a:close/>
                <a:moveTo>
                  <a:pt x="14607" y="23298"/>
                </a:moveTo>
                <a:lnTo>
                  <a:pt x="14571" y="23313"/>
                </a:lnTo>
                <a:lnTo>
                  <a:pt x="14616" y="23419"/>
                </a:lnTo>
                <a:lnTo>
                  <a:pt x="14652" y="23404"/>
                </a:lnTo>
                <a:lnTo>
                  <a:pt x="14607" y="23298"/>
                </a:lnTo>
                <a:close/>
                <a:moveTo>
                  <a:pt x="14874" y="23935"/>
                </a:moveTo>
                <a:lnTo>
                  <a:pt x="14829" y="23829"/>
                </a:lnTo>
                <a:lnTo>
                  <a:pt x="14794" y="23844"/>
                </a:lnTo>
                <a:lnTo>
                  <a:pt x="14838" y="23950"/>
                </a:lnTo>
                <a:lnTo>
                  <a:pt x="14874" y="23935"/>
                </a:lnTo>
                <a:close/>
                <a:moveTo>
                  <a:pt x="14764" y="23773"/>
                </a:moveTo>
                <a:lnTo>
                  <a:pt x="14800" y="23758"/>
                </a:lnTo>
                <a:lnTo>
                  <a:pt x="14755" y="23652"/>
                </a:lnTo>
                <a:lnTo>
                  <a:pt x="14720" y="23667"/>
                </a:lnTo>
                <a:lnTo>
                  <a:pt x="14764" y="23773"/>
                </a:lnTo>
                <a:close/>
                <a:moveTo>
                  <a:pt x="14726" y="23581"/>
                </a:moveTo>
                <a:lnTo>
                  <a:pt x="14681" y="23475"/>
                </a:lnTo>
                <a:lnTo>
                  <a:pt x="14646" y="23490"/>
                </a:lnTo>
                <a:lnTo>
                  <a:pt x="14690" y="23596"/>
                </a:lnTo>
                <a:lnTo>
                  <a:pt x="14726" y="23581"/>
                </a:lnTo>
                <a:close/>
                <a:moveTo>
                  <a:pt x="13838" y="21456"/>
                </a:moveTo>
                <a:lnTo>
                  <a:pt x="13793" y="21350"/>
                </a:lnTo>
                <a:lnTo>
                  <a:pt x="13757" y="21365"/>
                </a:lnTo>
                <a:lnTo>
                  <a:pt x="13802" y="21471"/>
                </a:lnTo>
                <a:lnTo>
                  <a:pt x="13838" y="21456"/>
                </a:lnTo>
                <a:close/>
                <a:moveTo>
                  <a:pt x="12979" y="19402"/>
                </a:moveTo>
                <a:lnTo>
                  <a:pt x="12943" y="19417"/>
                </a:lnTo>
                <a:lnTo>
                  <a:pt x="12987" y="19524"/>
                </a:lnTo>
                <a:lnTo>
                  <a:pt x="13023" y="19509"/>
                </a:lnTo>
                <a:lnTo>
                  <a:pt x="12979" y="19402"/>
                </a:lnTo>
                <a:close/>
                <a:moveTo>
                  <a:pt x="12913" y="19347"/>
                </a:moveTo>
                <a:lnTo>
                  <a:pt x="12949" y="19332"/>
                </a:lnTo>
                <a:lnTo>
                  <a:pt x="12905" y="19225"/>
                </a:lnTo>
                <a:lnTo>
                  <a:pt x="12869" y="19240"/>
                </a:lnTo>
                <a:lnTo>
                  <a:pt x="12913" y="19347"/>
                </a:lnTo>
                <a:close/>
                <a:moveTo>
                  <a:pt x="12765" y="18993"/>
                </a:moveTo>
                <a:lnTo>
                  <a:pt x="12801" y="18978"/>
                </a:lnTo>
                <a:lnTo>
                  <a:pt x="12757" y="18871"/>
                </a:lnTo>
                <a:lnTo>
                  <a:pt x="12721" y="18886"/>
                </a:lnTo>
                <a:lnTo>
                  <a:pt x="12765" y="18993"/>
                </a:lnTo>
                <a:close/>
                <a:moveTo>
                  <a:pt x="15244" y="24821"/>
                </a:moveTo>
                <a:lnTo>
                  <a:pt x="15200" y="24714"/>
                </a:lnTo>
                <a:lnTo>
                  <a:pt x="15164" y="24729"/>
                </a:lnTo>
                <a:lnTo>
                  <a:pt x="15208" y="24836"/>
                </a:lnTo>
                <a:lnTo>
                  <a:pt x="15244" y="24821"/>
                </a:lnTo>
                <a:close/>
                <a:moveTo>
                  <a:pt x="12831" y="19048"/>
                </a:moveTo>
                <a:lnTo>
                  <a:pt x="12795" y="19063"/>
                </a:lnTo>
                <a:lnTo>
                  <a:pt x="12839" y="19170"/>
                </a:lnTo>
                <a:lnTo>
                  <a:pt x="12875" y="19155"/>
                </a:lnTo>
                <a:lnTo>
                  <a:pt x="12831" y="19048"/>
                </a:lnTo>
                <a:close/>
                <a:moveTo>
                  <a:pt x="12505" y="18269"/>
                </a:moveTo>
                <a:lnTo>
                  <a:pt x="12477" y="18202"/>
                </a:lnTo>
                <a:cubicBezTo>
                  <a:pt x="12552" y="18163"/>
                  <a:pt x="12604" y="18084"/>
                  <a:pt x="12604" y="17993"/>
                </a:cubicBezTo>
                <a:cubicBezTo>
                  <a:pt x="12604" y="17967"/>
                  <a:pt x="12599" y="17942"/>
                  <a:pt x="12591" y="17919"/>
                </a:cubicBezTo>
                <a:lnTo>
                  <a:pt x="12673" y="17890"/>
                </a:lnTo>
                <a:lnTo>
                  <a:pt x="12660" y="17854"/>
                </a:lnTo>
                <a:lnTo>
                  <a:pt x="12576" y="17883"/>
                </a:lnTo>
                <a:cubicBezTo>
                  <a:pt x="12537" y="17809"/>
                  <a:pt x="12459" y="17758"/>
                  <a:pt x="12369" y="17758"/>
                </a:cubicBezTo>
                <a:cubicBezTo>
                  <a:pt x="12239" y="17758"/>
                  <a:pt x="12134" y="17864"/>
                  <a:pt x="12134" y="17993"/>
                </a:cubicBezTo>
                <a:cubicBezTo>
                  <a:pt x="12134" y="18123"/>
                  <a:pt x="12239" y="18228"/>
                  <a:pt x="12369" y="18228"/>
                </a:cubicBezTo>
                <a:cubicBezTo>
                  <a:pt x="12394" y="18228"/>
                  <a:pt x="12418" y="18224"/>
                  <a:pt x="12441" y="18217"/>
                </a:cubicBezTo>
                <a:lnTo>
                  <a:pt x="12469" y="18284"/>
                </a:lnTo>
                <a:lnTo>
                  <a:pt x="12505" y="18269"/>
                </a:lnTo>
                <a:close/>
                <a:moveTo>
                  <a:pt x="12727" y="18801"/>
                </a:moveTo>
                <a:lnTo>
                  <a:pt x="12683" y="18694"/>
                </a:lnTo>
                <a:lnTo>
                  <a:pt x="12647" y="18709"/>
                </a:lnTo>
                <a:lnTo>
                  <a:pt x="12691" y="18815"/>
                </a:lnTo>
                <a:lnTo>
                  <a:pt x="12727" y="18801"/>
                </a:lnTo>
                <a:close/>
                <a:moveTo>
                  <a:pt x="12543" y="18461"/>
                </a:moveTo>
                <a:lnTo>
                  <a:pt x="12579" y="18446"/>
                </a:lnTo>
                <a:lnTo>
                  <a:pt x="12535" y="18340"/>
                </a:lnTo>
                <a:lnTo>
                  <a:pt x="12499" y="18355"/>
                </a:lnTo>
                <a:lnTo>
                  <a:pt x="12543" y="18461"/>
                </a:lnTo>
                <a:close/>
                <a:moveTo>
                  <a:pt x="12609" y="18517"/>
                </a:moveTo>
                <a:lnTo>
                  <a:pt x="12573" y="18532"/>
                </a:lnTo>
                <a:lnTo>
                  <a:pt x="12617" y="18638"/>
                </a:lnTo>
                <a:lnTo>
                  <a:pt x="12653" y="18623"/>
                </a:lnTo>
                <a:lnTo>
                  <a:pt x="12609" y="18517"/>
                </a:lnTo>
                <a:close/>
                <a:moveTo>
                  <a:pt x="13349" y="20288"/>
                </a:moveTo>
                <a:lnTo>
                  <a:pt x="13313" y="20303"/>
                </a:lnTo>
                <a:lnTo>
                  <a:pt x="13358" y="20409"/>
                </a:lnTo>
                <a:lnTo>
                  <a:pt x="13393" y="20394"/>
                </a:lnTo>
                <a:lnTo>
                  <a:pt x="13349" y="20288"/>
                </a:lnTo>
                <a:close/>
                <a:moveTo>
                  <a:pt x="13506" y="20763"/>
                </a:moveTo>
                <a:lnTo>
                  <a:pt x="13541" y="20748"/>
                </a:lnTo>
                <a:lnTo>
                  <a:pt x="13497" y="20642"/>
                </a:lnTo>
                <a:lnTo>
                  <a:pt x="13461" y="20657"/>
                </a:lnTo>
                <a:lnTo>
                  <a:pt x="13506" y="20763"/>
                </a:lnTo>
                <a:close/>
                <a:moveTo>
                  <a:pt x="13467" y="20571"/>
                </a:moveTo>
                <a:lnTo>
                  <a:pt x="13423" y="20465"/>
                </a:lnTo>
                <a:lnTo>
                  <a:pt x="13387" y="20480"/>
                </a:lnTo>
                <a:lnTo>
                  <a:pt x="13432" y="20586"/>
                </a:lnTo>
                <a:lnTo>
                  <a:pt x="13467" y="20571"/>
                </a:lnTo>
                <a:close/>
                <a:moveTo>
                  <a:pt x="13609" y="21011"/>
                </a:moveTo>
                <a:lnTo>
                  <a:pt x="13654" y="21117"/>
                </a:lnTo>
                <a:lnTo>
                  <a:pt x="13689" y="21102"/>
                </a:lnTo>
                <a:lnTo>
                  <a:pt x="13645" y="20996"/>
                </a:lnTo>
                <a:lnTo>
                  <a:pt x="13609" y="21011"/>
                </a:lnTo>
                <a:close/>
                <a:moveTo>
                  <a:pt x="13571" y="20819"/>
                </a:moveTo>
                <a:lnTo>
                  <a:pt x="13535" y="20834"/>
                </a:lnTo>
                <a:lnTo>
                  <a:pt x="13580" y="20940"/>
                </a:lnTo>
                <a:lnTo>
                  <a:pt x="13615" y="20925"/>
                </a:lnTo>
                <a:lnTo>
                  <a:pt x="13571" y="20819"/>
                </a:lnTo>
                <a:close/>
                <a:moveTo>
                  <a:pt x="13719" y="21173"/>
                </a:moveTo>
                <a:lnTo>
                  <a:pt x="13683" y="21188"/>
                </a:lnTo>
                <a:lnTo>
                  <a:pt x="13728" y="21294"/>
                </a:lnTo>
                <a:lnTo>
                  <a:pt x="13763" y="21279"/>
                </a:lnTo>
                <a:lnTo>
                  <a:pt x="13719" y="21173"/>
                </a:lnTo>
                <a:close/>
                <a:moveTo>
                  <a:pt x="13135" y="19878"/>
                </a:moveTo>
                <a:lnTo>
                  <a:pt x="13171" y="19863"/>
                </a:lnTo>
                <a:lnTo>
                  <a:pt x="13127" y="19756"/>
                </a:lnTo>
                <a:lnTo>
                  <a:pt x="13091" y="19771"/>
                </a:lnTo>
                <a:lnTo>
                  <a:pt x="13135" y="19878"/>
                </a:lnTo>
                <a:close/>
                <a:moveTo>
                  <a:pt x="13201" y="19934"/>
                </a:moveTo>
                <a:lnTo>
                  <a:pt x="13165" y="19948"/>
                </a:lnTo>
                <a:lnTo>
                  <a:pt x="13209" y="20055"/>
                </a:lnTo>
                <a:lnTo>
                  <a:pt x="13245" y="20040"/>
                </a:lnTo>
                <a:lnTo>
                  <a:pt x="13201" y="19934"/>
                </a:lnTo>
                <a:close/>
                <a:moveTo>
                  <a:pt x="13097" y="19686"/>
                </a:moveTo>
                <a:lnTo>
                  <a:pt x="13053" y="19579"/>
                </a:lnTo>
                <a:lnTo>
                  <a:pt x="13017" y="19594"/>
                </a:lnTo>
                <a:lnTo>
                  <a:pt x="13061" y="19701"/>
                </a:lnTo>
                <a:lnTo>
                  <a:pt x="13097" y="19686"/>
                </a:lnTo>
                <a:close/>
                <a:moveTo>
                  <a:pt x="13283" y="20232"/>
                </a:moveTo>
                <a:lnTo>
                  <a:pt x="13319" y="20217"/>
                </a:lnTo>
                <a:lnTo>
                  <a:pt x="13275" y="20111"/>
                </a:lnTo>
                <a:lnTo>
                  <a:pt x="13239" y="20126"/>
                </a:lnTo>
                <a:lnTo>
                  <a:pt x="13283" y="20232"/>
                </a:lnTo>
                <a:close/>
                <a:moveTo>
                  <a:pt x="16011" y="16671"/>
                </a:moveTo>
                <a:lnTo>
                  <a:pt x="16024" y="16708"/>
                </a:lnTo>
                <a:lnTo>
                  <a:pt x="16133" y="16669"/>
                </a:lnTo>
                <a:lnTo>
                  <a:pt x="16120" y="16632"/>
                </a:lnTo>
                <a:lnTo>
                  <a:pt x="16011" y="16671"/>
                </a:lnTo>
                <a:close/>
                <a:moveTo>
                  <a:pt x="16193" y="16607"/>
                </a:moveTo>
                <a:lnTo>
                  <a:pt x="16206" y="16643"/>
                </a:lnTo>
                <a:lnTo>
                  <a:pt x="16315" y="16605"/>
                </a:lnTo>
                <a:lnTo>
                  <a:pt x="16302" y="16568"/>
                </a:lnTo>
                <a:lnTo>
                  <a:pt x="16193" y="16607"/>
                </a:lnTo>
                <a:close/>
                <a:moveTo>
                  <a:pt x="15938" y="16697"/>
                </a:moveTo>
                <a:lnTo>
                  <a:pt x="15829" y="16735"/>
                </a:lnTo>
                <a:lnTo>
                  <a:pt x="15842" y="16772"/>
                </a:lnTo>
                <a:lnTo>
                  <a:pt x="15951" y="16733"/>
                </a:lnTo>
                <a:lnTo>
                  <a:pt x="15938" y="16697"/>
                </a:lnTo>
                <a:close/>
                <a:moveTo>
                  <a:pt x="16375" y="16542"/>
                </a:moveTo>
                <a:lnTo>
                  <a:pt x="16388" y="16579"/>
                </a:lnTo>
                <a:lnTo>
                  <a:pt x="16497" y="16540"/>
                </a:lnTo>
                <a:lnTo>
                  <a:pt x="16484" y="16504"/>
                </a:lnTo>
                <a:lnTo>
                  <a:pt x="16375" y="16542"/>
                </a:lnTo>
                <a:close/>
                <a:moveTo>
                  <a:pt x="15659" y="16836"/>
                </a:moveTo>
                <a:lnTo>
                  <a:pt x="15769" y="16798"/>
                </a:lnTo>
                <a:lnTo>
                  <a:pt x="15756" y="16761"/>
                </a:lnTo>
                <a:lnTo>
                  <a:pt x="15647" y="16800"/>
                </a:lnTo>
                <a:lnTo>
                  <a:pt x="15659" y="16836"/>
                </a:lnTo>
                <a:close/>
                <a:moveTo>
                  <a:pt x="13935" y="17404"/>
                </a:moveTo>
                <a:lnTo>
                  <a:pt x="13825" y="17442"/>
                </a:lnTo>
                <a:lnTo>
                  <a:pt x="13838" y="17479"/>
                </a:lnTo>
                <a:lnTo>
                  <a:pt x="13948" y="17440"/>
                </a:lnTo>
                <a:lnTo>
                  <a:pt x="13935" y="17404"/>
                </a:lnTo>
                <a:close/>
                <a:moveTo>
                  <a:pt x="15282" y="16928"/>
                </a:moveTo>
                <a:lnTo>
                  <a:pt x="15295" y="16965"/>
                </a:lnTo>
                <a:lnTo>
                  <a:pt x="15405" y="16926"/>
                </a:lnTo>
                <a:lnTo>
                  <a:pt x="15392" y="16890"/>
                </a:lnTo>
                <a:lnTo>
                  <a:pt x="15282" y="16928"/>
                </a:lnTo>
                <a:close/>
                <a:moveTo>
                  <a:pt x="15100" y="16992"/>
                </a:moveTo>
                <a:lnTo>
                  <a:pt x="15113" y="17029"/>
                </a:lnTo>
                <a:lnTo>
                  <a:pt x="15223" y="16990"/>
                </a:lnTo>
                <a:lnTo>
                  <a:pt x="15210" y="16954"/>
                </a:lnTo>
                <a:lnTo>
                  <a:pt x="15100" y="16992"/>
                </a:lnTo>
                <a:close/>
                <a:moveTo>
                  <a:pt x="16666" y="16440"/>
                </a:moveTo>
                <a:lnTo>
                  <a:pt x="16557" y="16478"/>
                </a:lnTo>
                <a:lnTo>
                  <a:pt x="16570" y="16515"/>
                </a:lnTo>
                <a:lnTo>
                  <a:pt x="16679" y="16476"/>
                </a:lnTo>
                <a:lnTo>
                  <a:pt x="16666" y="16440"/>
                </a:lnTo>
                <a:close/>
                <a:moveTo>
                  <a:pt x="18305" y="15861"/>
                </a:moveTo>
                <a:lnTo>
                  <a:pt x="18196" y="15900"/>
                </a:lnTo>
                <a:lnTo>
                  <a:pt x="18209" y="15936"/>
                </a:lnTo>
                <a:lnTo>
                  <a:pt x="18318" y="15898"/>
                </a:lnTo>
                <a:lnTo>
                  <a:pt x="18305" y="15861"/>
                </a:lnTo>
                <a:close/>
                <a:moveTo>
                  <a:pt x="17213" y="16247"/>
                </a:moveTo>
                <a:lnTo>
                  <a:pt x="17103" y="16285"/>
                </a:lnTo>
                <a:lnTo>
                  <a:pt x="17116" y="16322"/>
                </a:lnTo>
                <a:lnTo>
                  <a:pt x="17226" y="16283"/>
                </a:lnTo>
                <a:lnTo>
                  <a:pt x="17213" y="16247"/>
                </a:lnTo>
                <a:close/>
                <a:moveTo>
                  <a:pt x="15574" y="16825"/>
                </a:moveTo>
                <a:lnTo>
                  <a:pt x="15464" y="16864"/>
                </a:lnTo>
                <a:lnTo>
                  <a:pt x="15477" y="16900"/>
                </a:lnTo>
                <a:lnTo>
                  <a:pt x="15587" y="16862"/>
                </a:lnTo>
                <a:lnTo>
                  <a:pt x="15574" y="16825"/>
                </a:lnTo>
                <a:close/>
                <a:moveTo>
                  <a:pt x="18123" y="15925"/>
                </a:moveTo>
                <a:lnTo>
                  <a:pt x="18014" y="15964"/>
                </a:lnTo>
                <a:lnTo>
                  <a:pt x="18027" y="16000"/>
                </a:lnTo>
                <a:lnTo>
                  <a:pt x="18136" y="15962"/>
                </a:lnTo>
                <a:lnTo>
                  <a:pt x="18123" y="15925"/>
                </a:lnTo>
                <a:close/>
                <a:moveTo>
                  <a:pt x="13206" y="17661"/>
                </a:moveTo>
                <a:lnTo>
                  <a:pt x="13097" y="17700"/>
                </a:lnTo>
                <a:lnTo>
                  <a:pt x="13110" y="17736"/>
                </a:lnTo>
                <a:lnTo>
                  <a:pt x="13219" y="17698"/>
                </a:lnTo>
                <a:lnTo>
                  <a:pt x="13206" y="17661"/>
                </a:lnTo>
                <a:close/>
                <a:moveTo>
                  <a:pt x="14918" y="17057"/>
                </a:moveTo>
                <a:lnTo>
                  <a:pt x="14931" y="17093"/>
                </a:lnTo>
                <a:lnTo>
                  <a:pt x="15040" y="17055"/>
                </a:lnTo>
                <a:lnTo>
                  <a:pt x="15027" y="17018"/>
                </a:lnTo>
                <a:lnTo>
                  <a:pt x="14918" y="17057"/>
                </a:lnTo>
                <a:close/>
                <a:moveTo>
                  <a:pt x="17031" y="16311"/>
                </a:moveTo>
                <a:lnTo>
                  <a:pt x="16921" y="16350"/>
                </a:lnTo>
                <a:lnTo>
                  <a:pt x="16934" y="16386"/>
                </a:lnTo>
                <a:lnTo>
                  <a:pt x="17044" y="16348"/>
                </a:lnTo>
                <a:lnTo>
                  <a:pt x="17031" y="16311"/>
                </a:lnTo>
                <a:close/>
                <a:moveTo>
                  <a:pt x="16861" y="16412"/>
                </a:moveTo>
                <a:lnTo>
                  <a:pt x="16849" y="16375"/>
                </a:lnTo>
                <a:lnTo>
                  <a:pt x="16739" y="16414"/>
                </a:lnTo>
                <a:lnTo>
                  <a:pt x="16752" y="16450"/>
                </a:lnTo>
                <a:lnTo>
                  <a:pt x="16861" y="16412"/>
                </a:lnTo>
                <a:close/>
                <a:moveTo>
                  <a:pt x="13024" y="17725"/>
                </a:moveTo>
                <a:lnTo>
                  <a:pt x="12915" y="17764"/>
                </a:lnTo>
                <a:lnTo>
                  <a:pt x="12928" y="17800"/>
                </a:lnTo>
                <a:lnTo>
                  <a:pt x="13037" y="17762"/>
                </a:lnTo>
                <a:lnTo>
                  <a:pt x="13024" y="17725"/>
                </a:lnTo>
                <a:close/>
                <a:moveTo>
                  <a:pt x="12842" y="17790"/>
                </a:moveTo>
                <a:lnTo>
                  <a:pt x="12733" y="17828"/>
                </a:lnTo>
                <a:lnTo>
                  <a:pt x="12746" y="17865"/>
                </a:lnTo>
                <a:lnTo>
                  <a:pt x="12855" y="17826"/>
                </a:lnTo>
                <a:lnTo>
                  <a:pt x="12842" y="17790"/>
                </a:lnTo>
                <a:close/>
                <a:moveTo>
                  <a:pt x="18488" y="15797"/>
                </a:moveTo>
                <a:lnTo>
                  <a:pt x="18378" y="15835"/>
                </a:lnTo>
                <a:lnTo>
                  <a:pt x="18391" y="15872"/>
                </a:lnTo>
                <a:lnTo>
                  <a:pt x="18501" y="15833"/>
                </a:lnTo>
                <a:lnTo>
                  <a:pt x="18488" y="15797"/>
                </a:lnTo>
                <a:close/>
                <a:moveTo>
                  <a:pt x="14749" y="17158"/>
                </a:moveTo>
                <a:lnTo>
                  <a:pt x="14858" y="17119"/>
                </a:lnTo>
                <a:lnTo>
                  <a:pt x="14845" y="17082"/>
                </a:lnTo>
                <a:lnTo>
                  <a:pt x="14736" y="17121"/>
                </a:lnTo>
                <a:lnTo>
                  <a:pt x="14749" y="17158"/>
                </a:lnTo>
                <a:close/>
                <a:moveTo>
                  <a:pt x="14312" y="17312"/>
                </a:moveTo>
                <a:lnTo>
                  <a:pt x="14299" y="17275"/>
                </a:lnTo>
                <a:lnTo>
                  <a:pt x="14190" y="17314"/>
                </a:lnTo>
                <a:lnTo>
                  <a:pt x="14203" y="17350"/>
                </a:lnTo>
                <a:lnTo>
                  <a:pt x="14312" y="17312"/>
                </a:lnTo>
                <a:close/>
                <a:moveTo>
                  <a:pt x="17941" y="15989"/>
                </a:moveTo>
                <a:lnTo>
                  <a:pt x="17832" y="16028"/>
                </a:lnTo>
                <a:lnTo>
                  <a:pt x="17845" y="16065"/>
                </a:lnTo>
                <a:lnTo>
                  <a:pt x="17954" y="16026"/>
                </a:lnTo>
                <a:lnTo>
                  <a:pt x="17941" y="15989"/>
                </a:lnTo>
                <a:close/>
                <a:moveTo>
                  <a:pt x="17577" y="16118"/>
                </a:moveTo>
                <a:lnTo>
                  <a:pt x="17468" y="16157"/>
                </a:lnTo>
                <a:lnTo>
                  <a:pt x="17481" y="16193"/>
                </a:lnTo>
                <a:lnTo>
                  <a:pt x="17590" y="16155"/>
                </a:lnTo>
                <a:lnTo>
                  <a:pt x="17577" y="16118"/>
                </a:lnTo>
                <a:close/>
                <a:moveTo>
                  <a:pt x="18670" y="15732"/>
                </a:moveTo>
                <a:lnTo>
                  <a:pt x="18560" y="15771"/>
                </a:lnTo>
                <a:lnTo>
                  <a:pt x="18573" y="15808"/>
                </a:lnTo>
                <a:lnTo>
                  <a:pt x="18683" y="15769"/>
                </a:lnTo>
                <a:lnTo>
                  <a:pt x="18670" y="15732"/>
                </a:lnTo>
                <a:close/>
                <a:moveTo>
                  <a:pt x="14481" y="17211"/>
                </a:moveTo>
                <a:lnTo>
                  <a:pt x="14372" y="17250"/>
                </a:lnTo>
                <a:lnTo>
                  <a:pt x="14385" y="17286"/>
                </a:lnTo>
                <a:lnTo>
                  <a:pt x="14494" y="17248"/>
                </a:lnTo>
                <a:lnTo>
                  <a:pt x="14481" y="17211"/>
                </a:lnTo>
                <a:close/>
                <a:moveTo>
                  <a:pt x="14008" y="17378"/>
                </a:moveTo>
                <a:lnTo>
                  <a:pt x="14020" y="17415"/>
                </a:lnTo>
                <a:lnTo>
                  <a:pt x="14130" y="17376"/>
                </a:lnTo>
                <a:lnTo>
                  <a:pt x="14117" y="17340"/>
                </a:lnTo>
                <a:lnTo>
                  <a:pt x="14008" y="17378"/>
                </a:lnTo>
                <a:close/>
                <a:moveTo>
                  <a:pt x="17759" y="16054"/>
                </a:moveTo>
                <a:lnTo>
                  <a:pt x="17650" y="16092"/>
                </a:lnTo>
                <a:lnTo>
                  <a:pt x="17663" y="16129"/>
                </a:lnTo>
                <a:lnTo>
                  <a:pt x="17772" y="16090"/>
                </a:lnTo>
                <a:lnTo>
                  <a:pt x="17759" y="16054"/>
                </a:lnTo>
                <a:close/>
                <a:moveTo>
                  <a:pt x="13571" y="17532"/>
                </a:moveTo>
                <a:lnTo>
                  <a:pt x="13461" y="17571"/>
                </a:lnTo>
                <a:lnTo>
                  <a:pt x="13474" y="17608"/>
                </a:lnTo>
                <a:lnTo>
                  <a:pt x="13583" y="17569"/>
                </a:lnTo>
                <a:lnTo>
                  <a:pt x="13571" y="17532"/>
                </a:lnTo>
                <a:close/>
                <a:moveTo>
                  <a:pt x="13388" y="17597"/>
                </a:moveTo>
                <a:lnTo>
                  <a:pt x="13279" y="17635"/>
                </a:lnTo>
                <a:lnTo>
                  <a:pt x="13292" y="17672"/>
                </a:lnTo>
                <a:lnTo>
                  <a:pt x="13401" y="17633"/>
                </a:lnTo>
                <a:lnTo>
                  <a:pt x="13388" y="17597"/>
                </a:lnTo>
                <a:close/>
                <a:moveTo>
                  <a:pt x="13753" y="17468"/>
                </a:moveTo>
                <a:lnTo>
                  <a:pt x="13643" y="17507"/>
                </a:lnTo>
                <a:lnTo>
                  <a:pt x="13656" y="17543"/>
                </a:lnTo>
                <a:lnTo>
                  <a:pt x="13766" y="17505"/>
                </a:lnTo>
                <a:lnTo>
                  <a:pt x="13753" y="17468"/>
                </a:lnTo>
                <a:close/>
                <a:moveTo>
                  <a:pt x="17395" y="16182"/>
                </a:moveTo>
                <a:lnTo>
                  <a:pt x="17286" y="16221"/>
                </a:lnTo>
                <a:lnTo>
                  <a:pt x="17298" y="16258"/>
                </a:lnTo>
                <a:lnTo>
                  <a:pt x="17408" y="16219"/>
                </a:lnTo>
                <a:lnTo>
                  <a:pt x="17395" y="16182"/>
                </a:lnTo>
                <a:close/>
                <a:moveTo>
                  <a:pt x="14567" y="17222"/>
                </a:moveTo>
                <a:lnTo>
                  <a:pt x="14676" y="17183"/>
                </a:lnTo>
                <a:lnTo>
                  <a:pt x="14663" y="17147"/>
                </a:lnTo>
                <a:lnTo>
                  <a:pt x="14554" y="17185"/>
                </a:lnTo>
                <a:lnTo>
                  <a:pt x="14567" y="17222"/>
                </a:lnTo>
                <a:close/>
                <a:moveTo>
                  <a:pt x="18852" y="15668"/>
                </a:moveTo>
                <a:lnTo>
                  <a:pt x="18742" y="15707"/>
                </a:lnTo>
                <a:lnTo>
                  <a:pt x="18755" y="15743"/>
                </a:lnTo>
                <a:lnTo>
                  <a:pt x="18865" y="15705"/>
                </a:lnTo>
                <a:lnTo>
                  <a:pt x="18852" y="15668"/>
                </a:lnTo>
                <a:close/>
                <a:moveTo>
                  <a:pt x="11557" y="4741"/>
                </a:moveTo>
                <a:lnTo>
                  <a:pt x="11508" y="4849"/>
                </a:lnTo>
                <a:lnTo>
                  <a:pt x="11543" y="4865"/>
                </a:lnTo>
                <a:lnTo>
                  <a:pt x="11593" y="4758"/>
                </a:lnTo>
                <a:lnTo>
                  <a:pt x="11557" y="4741"/>
                </a:lnTo>
                <a:close/>
                <a:moveTo>
                  <a:pt x="11676" y="4579"/>
                </a:moveTo>
                <a:lnTo>
                  <a:pt x="11641" y="4563"/>
                </a:lnTo>
                <a:lnTo>
                  <a:pt x="11591" y="4670"/>
                </a:lnTo>
                <a:lnTo>
                  <a:pt x="11626" y="4686"/>
                </a:lnTo>
                <a:lnTo>
                  <a:pt x="11676" y="4579"/>
                </a:lnTo>
                <a:close/>
                <a:moveTo>
                  <a:pt x="11261" y="5473"/>
                </a:moveTo>
                <a:lnTo>
                  <a:pt x="11225" y="5457"/>
                </a:lnTo>
                <a:lnTo>
                  <a:pt x="11176" y="5564"/>
                </a:lnTo>
                <a:lnTo>
                  <a:pt x="11211" y="5580"/>
                </a:lnTo>
                <a:lnTo>
                  <a:pt x="11261" y="5473"/>
                </a:lnTo>
                <a:close/>
                <a:moveTo>
                  <a:pt x="11294" y="5401"/>
                </a:moveTo>
                <a:lnTo>
                  <a:pt x="11344" y="5294"/>
                </a:lnTo>
                <a:lnTo>
                  <a:pt x="11308" y="5278"/>
                </a:lnTo>
                <a:lnTo>
                  <a:pt x="11259" y="5385"/>
                </a:lnTo>
                <a:lnTo>
                  <a:pt x="11294" y="5401"/>
                </a:lnTo>
                <a:close/>
                <a:moveTo>
                  <a:pt x="11724" y="4384"/>
                </a:moveTo>
                <a:lnTo>
                  <a:pt x="11674" y="4491"/>
                </a:lnTo>
                <a:lnTo>
                  <a:pt x="11709" y="4507"/>
                </a:lnTo>
                <a:lnTo>
                  <a:pt x="11759" y="4400"/>
                </a:lnTo>
                <a:lnTo>
                  <a:pt x="11724" y="4384"/>
                </a:lnTo>
                <a:close/>
                <a:moveTo>
                  <a:pt x="11510" y="4937"/>
                </a:moveTo>
                <a:lnTo>
                  <a:pt x="11474" y="4920"/>
                </a:lnTo>
                <a:lnTo>
                  <a:pt x="11425" y="5027"/>
                </a:lnTo>
                <a:lnTo>
                  <a:pt x="11460" y="5044"/>
                </a:lnTo>
                <a:lnTo>
                  <a:pt x="11510" y="4937"/>
                </a:lnTo>
                <a:close/>
                <a:moveTo>
                  <a:pt x="11427" y="5116"/>
                </a:moveTo>
                <a:lnTo>
                  <a:pt x="11391" y="5099"/>
                </a:lnTo>
                <a:lnTo>
                  <a:pt x="11342" y="5206"/>
                </a:lnTo>
                <a:lnTo>
                  <a:pt x="11377" y="5223"/>
                </a:lnTo>
                <a:lnTo>
                  <a:pt x="11427" y="5116"/>
                </a:lnTo>
                <a:close/>
                <a:moveTo>
                  <a:pt x="12008" y="3863"/>
                </a:moveTo>
                <a:lnTo>
                  <a:pt x="11973" y="3847"/>
                </a:lnTo>
                <a:lnTo>
                  <a:pt x="11923" y="3954"/>
                </a:lnTo>
                <a:lnTo>
                  <a:pt x="11958" y="3970"/>
                </a:lnTo>
                <a:lnTo>
                  <a:pt x="12008" y="3863"/>
                </a:lnTo>
                <a:close/>
                <a:moveTo>
                  <a:pt x="11842" y="4221"/>
                </a:moveTo>
                <a:lnTo>
                  <a:pt x="11807" y="4205"/>
                </a:lnTo>
                <a:lnTo>
                  <a:pt x="11757" y="4312"/>
                </a:lnTo>
                <a:lnTo>
                  <a:pt x="11792" y="4328"/>
                </a:lnTo>
                <a:lnTo>
                  <a:pt x="11842" y="4221"/>
                </a:lnTo>
                <a:close/>
                <a:moveTo>
                  <a:pt x="11010" y="5922"/>
                </a:moveTo>
                <a:lnTo>
                  <a:pt x="11045" y="5938"/>
                </a:lnTo>
                <a:lnTo>
                  <a:pt x="11095" y="5831"/>
                </a:lnTo>
                <a:lnTo>
                  <a:pt x="11059" y="5815"/>
                </a:lnTo>
                <a:lnTo>
                  <a:pt x="11010" y="5922"/>
                </a:lnTo>
                <a:close/>
                <a:moveTo>
                  <a:pt x="12139" y="3489"/>
                </a:moveTo>
                <a:lnTo>
                  <a:pt x="12089" y="3596"/>
                </a:lnTo>
                <a:lnTo>
                  <a:pt x="12124" y="3613"/>
                </a:lnTo>
                <a:lnTo>
                  <a:pt x="12174" y="3506"/>
                </a:lnTo>
                <a:lnTo>
                  <a:pt x="12139" y="3489"/>
                </a:lnTo>
                <a:close/>
                <a:moveTo>
                  <a:pt x="12091" y="3685"/>
                </a:moveTo>
                <a:lnTo>
                  <a:pt x="12056" y="3668"/>
                </a:lnTo>
                <a:lnTo>
                  <a:pt x="12006" y="3775"/>
                </a:lnTo>
                <a:lnTo>
                  <a:pt x="12041" y="3792"/>
                </a:lnTo>
                <a:lnTo>
                  <a:pt x="12091" y="3685"/>
                </a:lnTo>
                <a:close/>
                <a:moveTo>
                  <a:pt x="11178" y="5652"/>
                </a:moveTo>
                <a:lnTo>
                  <a:pt x="11142" y="5636"/>
                </a:lnTo>
                <a:lnTo>
                  <a:pt x="11093" y="5743"/>
                </a:lnTo>
                <a:lnTo>
                  <a:pt x="11128" y="5759"/>
                </a:lnTo>
                <a:lnTo>
                  <a:pt x="11178" y="5652"/>
                </a:lnTo>
                <a:close/>
                <a:moveTo>
                  <a:pt x="11925" y="4042"/>
                </a:moveTo>
                <a:lnTo>
                  <a:pt x="11890" y="4026"/>
                </a:lnTo>
                <a:lnTo>
                  <a:pt x="11840" y="4133"/>
                </a:lnTo>
                <a:lnTo>
                  <a:pt x="11875" y="4149"/>
                </a:lnTo>
                <a:lnTo>
                  <a:pt x="11925" y="4042"/>
                </a:lnTo>
                <a:close/>
                <a:moveTo>
                  <a:pt x="11756" y="3331"/>
                </a:moveTo>
                <a:lnTo>
                  <a:pt x="11744" y="3294"/>
                </a:lnTo>
                <a:lnTo>
                  <a:pt x="11631" y="3328"/>
                </a:lnTo>
                <a:lnTo>
                  <a:pt x="11643" y="3365"/>
                </a:lnTo>
                <a:lnTo>
                  <a:pt x="11756" y="3331"/>
                </a:lnTo>
                <a:close/>
                <a:moveTo>
                  <a:pt x="10623" y="3676"/>
                </a:moveTo>
                <a:lnTo>
                  <a:pt x="10611" y="3639"/>
                </a:lnTo>
                <a:lnTo>
                  <a:pt x="10498" y="3674"/>
                </a:lnTo>
                <a:lnTo>
                  <a:pt x="10510" y="3711"/>
                </a:lnTo>
                <a:lnTo>
                  <a:pt x="10623" y="3676"/>
                </a:lnTo>
                <a:close/>
                <a:moveTo>
                  <a:pt x="11933" y="3236"/>
                </a:moveTo>
                <a:lnTo>
                  <a:pt x="11820" y="3271"/>
                </a:lnTo>
                <a:lnTo>
                  <a:pt x="11832" y="3308"/>
                </a:lnTo>
                <a:lnTo>
                  <a:pt x="11945" y="3273"/>
                </a:lnTo>
                <a:lnTo>
                  <a:pt x="11933" y="3236"/>
                </a:lnTo>
                <a:close/>
                <a:moveTo>
                  <a:pt x="10800" y="3582"/>
                </a:moveTo>
                <a:lnTo>
                  <a:pt x="10687" y="3616"/>
                </a:lnTo>
                <a:lnTo>
                  <a:pt x="10698" y="3653"/>
                </a:lnTo>
                <a:lnTo>
                  <a:pt x="10811" y="3619"/>
                </a:lnTo>
                <a:lnTo>
                  <a:pt x="10800" y="3582"/>
                </a:lnTo>
                <a:close/>
                <a:moveTo>
                  <a:pt x="10434" y="3734"/>
                </a:moveTo>
                <a:lnTo>
                  <a:pt x="10422" y="3697"/>
                </a:lnTo>
                <a:lnTo>
                  <a:pt x="10309" y="3731"/>
                </a:lnTo>
                <a:lnTo>
                  <a:pt x="10321" y="3768"/>
                </a:lnTo>
                <a:lnTo>
                  <a:pt x="10434" y="3734"/>
                </a:lnTo>
                <a:close/>
                <a:moveTo>
                  <a:pt x="11556" y="3351"/>
                </a:moveTo>
                <a:lnTo>
                  <a:pt x="11443" y="3386"/>
                </a:lnTo>
                <a:lnTo>
                  <a:pt x="11454" y="3423"/>
                </a:lnTo>
                <a:lnTo>
                  <a:pt x="11567" y="3389"/>
                </a:lnTo>
                <a:lnTo>
                  <a:pt x="11556" y="3351"/>
                </a:lnTo>
                <a:close/>
                <a:moveTo>
                  <a:pt x="11367" y="3409"/>
                </a:moveTo>
                <a:lnTo>
                  <a:pt x="11254" y="3443"/>
                </a:lnTo>
                <a:lnTo>
                  <a:pt x="11265" y="3481"/>
                </a:lnTo>
                <a:lnTo>
                  <a:pt x="11378" y="3446"/>
                </a:lnTo>
                <a:lnTo>
                  <a:pt x="11367" y="3409"/>
                </a:lnTo>
                <a:close/>
                <a:moveTo>
                  <a:pt x="11178" y="3467"/>
                </a:moveTo>
                <a:lnTo>
                  <a:pt x="11065" y="3501"/>
                </a:lnTo>
                <a:lnTo>
                  <a:pt x="11076" y="3538"/>
                </a:lnTo>
                <a:lnTo>
                  <a:pt x="11189" y="3504"/>
                </a:lnTo>
                <a:lnTo>
                  <a:pt x="11178" y="3467"/>
                </a:lnTo>
                <a:close/>
                <a:moveTo>
                  <a:pt x="10887" y="3596"/>
                </a:moveTo>
                <a:lnTo>
                  <a:pt x="11000" y="3561"/>
                </a:lnTo>
                <a:lnTo>
                  <a:pt x="10989" y="3524"/>
                </a:lnTo>
                <a:lnTo>
                  <a:pt x="10876" y="3559"/>
                </a:lnTo>
                <a:lnTo>
                  <a:pt x="10887" y="3596"/>
                </a:lnTo>
                <a:close/>
                <a:moveTo>
                  <a:pt x="12100" y="3157"/>
                </a:moveTo>
                <a:cubicBezTo>
                  <a:pt x="12100" y="3167"/>
                  <a:pt x="12101" y="3176"/>
                  <a:pt x="12102" y="3185"/>
                </a:cubicBezTo>
                <a:lnTo>
                  <a:pt x="12009" y="3213"/>
                </a:lnTo>
                <a:lnTo>
                  <a:pt x="12020" y="3250"/>
                </a:lnTo>
                <a:lnTo>
                  <a:pt x="12110" y="3223"/>
                </a:lnTo>
                <a:cubicBezTo>
                  <a:pt x="12125" y="3276"/>
                  <a:pt x="12158" y="3321"/>
                  <a:pt x="12203" y="3351"/>
                </a:cubicBezTo>
                <a:lnTo>
                  <a:pt x="12172" y="3417"/>
                </a:lnTo>
                <a:lnTo>
                  <a:pt x="12207" y="3434"/>
                </a:lnTo>
                <a:lnTo>
                  <a:pt x="12237" y="3370"/>
                </a:lnTo>
                <a:cubicBezTo>
                  <a:pt x="12267" y="3384"/>
                  <a:pt x="12300" y="3392"/>
                  <a:pt x="12335" y="3392"/>
                </a:cubicBezTo>
                <a:cubicBezTo>
                  <a:pt x="12419" y="3392"/>
                  <a:pt x="12492" y="3348"/>
                  <a:pt x="12533" y="3283"/>
                </a:cubicBezTo>
                <a:lnTo>
                  <a:pt x="12588" y="3309"/>
                </a:lnTo>
                <a:lnTo>
                  <a:pt x="12605" y="3274"/>
                </a:lnTo>
                <a:lnTo>
                  <a:pt x="12552" y="3248"/>
                </a:lnTo>
                <a:cubicBezTo>
                  <a:pt x="12563" y="3220"/>
                  <a:pt x="12570" y="3190"/>
                  <a:pt x="12570" y="3157"/>
                </a:cubicBezTo>
                <a:cubicBezTo>
                  <a:pt x="12570" y="3138"/>
                  <a:pt x="12568" y="3120"/>
                  <a:pt x="12563" y="3103"/>
                </a:cubicBezTo>
                <a:lnTo>
                  <a:pt x="12651" y="3068"/>
                </a:lnTo>
                <a:lnTo>
                  <a:pt x="12636" y="3032"/>
                </a:lnTo>
                <a:lnTo>
                  <a:pt x="12552" y="3066"/>
                </a:lnTo>
                <a:cubicBezTo>
                  <a:pt x="12516" y="2981"/>
                  <a:pt x="12432" y="2922"/>
                  <a:pt x="12335" y="2922"/>
                </a:cubicBezTo>
                <a:cubicBezTo>
                  <a:pt x="12300" y="2922"/>
                  <a:pt x="12268" y="2930"/>
                  <a:pt x="12238" y="2943"/>
                </a:cubicBezTo>
                <a:lnTo>
                  <a:pt x="12203" y="2881"/>
                </a:lnTo>
                <a:lnTo>
                  <a:pt x="12170" y="2900"/>
                </a:lnTo>
                <a:lnTo>
                  <a:pt x="12204" y="2962"/>
                </a:lnTo>
                <a:cubicBezTo>
                  <a:pt x="12141" y="3004"/>
                  <a:pt x="12100" y="3076"/>
                  <a:pt x="12100" y="3157"/>
                </a:cubicBezTo>
                <a:close/>
                <a:moveTo>
                  <a:pt x="16765" y="8283"/>
                </a:moveTo>
                <a:lnTo>
                  <a:pt x="16875" y="8320"/>
                </a:lnTo>
                <a:lnTo>
                  <a:pt x="16887" y="8283"/>
                </a:lnTo>
                <a:lnTo>
                  <a:pt x="16777" y="8246"/>
                </a:lnTo>
                <a:lnTo>
                  <a:pt x="16765" y="8283"/>
                </a:lnTo>
                <a:close/>
                <a:moveTo>
                  <a:pt x="17072" y="8345"/>
                </a:moveTo>
                <a:lnTo>
                  <a:pt x="16961" y="8308"/>
                </a:lnTo>
                <a:lnTo>
                  <a:pt x="16949" y="8345"/>
                </a:lnTo>
                <a:lnTo>
                  <a:pt x="17060" y="8382"/>
                </a:lnTo>
                <a:lnTo>
                  <a:pt x="17072" y="8345"/>
                </a:lnTo>
                <a:close/>
                <a:moveTo>
                  <a:pt x="15781" y="7911"/>
                </a:moveTo>
                <a:lnTo>
                  <a:pt x="15670" y="7874"/>
                </a:lnTo>
                <a:lnTo>
                  <a:pt x="15658" y="7911"/>
                </a:lnTo>
                <a:lnTo>
                  <a:pt x="15769" y="7948"/>
                </a:lnTo>
                <a:lnTo>
                  <a:pt x="15781" y="7911"/>
                </a:lnTo>
                <a:close/>
                <a:moveTo>
                  <a:pt x="17871" y="8655"/>
                </a:moveTo>
                <a:lnTo>
                  <a:pt x="17982" y="8692"/>
                </a:lnTo>
                <a:lnTo>
                  <a:pt x="17994" y="8655"/>
                </a:lnTo>
                <a:lnTo>
                  <a:pt x="17883" y="8618"/>
                </a:lnTo>
                <a:lnTo>
                  <a:pt x="17871" y="8655"/>
                </a:lnTo>
                <a:close/>
                <a:moveTo>
                  <a:pt x="11601" y="6547"/>
                </a:moveTo>
                <a:lnTo>
                  <a:pt x="11712" y="6584"/>
                </a:lnTo>
                <a:lnTo>
                  <a:pt x="11724" y="6547"/>
                </a:lnTo>
                <a:lnTo>
                  <a:pt x="11613" y="6510"/>
                </a:lnTo>
                <a:lnTo>
                  <a:pt x="11601" y="6547"/>
                </a:lnTo>
                <a:close/>
                <a:moveTo>
                  <a:pt x="17256" y="8407"/>
                </a:moveTo>
                <a:lnTo>
                  <a:pt x="17146" y="8370"/>
                </a:lnTo>
                <a:lnTo>
                  <a:pt x="17133" y="8407"/>
                </a:lnTo>
                <a:lnTo>
                  <a:pt x="17244" y="8444"/>
                </a:lnTo>
                <a:lnTo>
                  <a:pt x="17256" y="8407"/>
                </a:lnTo>
                <a:close/>
                <a:moveTo>
                  <a:pt x="11785" y="6609"/>
                </a:moveTo>
                <a:lnTo>
                  <a:pt x="11896" y="6646"/>
                </a:lnTo>
                <a:lnTo>
                  <a:pt x="11908" y="6609"/>
                </a:lnTo>
                <a:lnTo>
                  <a:pt x="11798" y="6572"/>
                </a:lnTo>
                <a:lnTo>
                  <a:pt x="11785" y="6609"/>
                </a:lnTo>
                <a:close/>
                <a:moveTo>
                  <a:pt x="16703" y="8221"/>
                </a:moveTo>
                <a:lnTo>
                  <a:pt x="16592" y="8184"/>
                </a:lnTo>
                <a:lnTo>
                  <a:pt x="16580" y="8221"/>
                </a:lnTo>
                <a:lnTo>
                  <a:pt x="16691" y="8258"/>
                </a:lnTo>
                <a:lnTo>
                  <a:pt x="16703" y="8221"/>
                </a:lnTo>
                <a:close/>
                <a:moveTo>
                  <a:pt x="16396" y="8159"/>
                </a:moveTo>
                <a:lnTo>
                  <a:pt x="16506" y="8196"/>
                </a:lnTo>
                <a:lnTo>
                  <a:pt x="16519" y="8159"/>
                </a:lnTo>
                <a:lnTo>
                  <a:pt x="16408" y="8122"/>
                </a:lnTo>
                <a:lnTo>
                  <a:pt x="16396" y="8159"/>
                </a:lnTo>
                <a:close/>
                <a:moveTo>
                  <a:pt x="16027" y="8035"/>
                </a:moveTo>
                <a:lnTo>
                  <a:pt x="16138" y="8072"/>
                </a:lnTo>
                <a:lnTo>
                  <a:pt x="16150" y="8035"/>
                </a:lnTo>
                <a:lnTo>
                  <a:pt x="16039" y="7998"/>
                </a:lnTo>
                <a:lnTo>
                  <a:pt x="16027" y="8035"/>
                </a:lnTo>
                <a:close/>
                <a:moveTo>
                  <a:pt x="16334" y="8097"/>
                </a:moveTo>
                <a:lnTo>
                  <a:pt x="16224" y="8060"/>
                </a:lnTo>
                <a:lnTo>
                  <a:pt x="16211" y="8097"/>
                </a:lnTo>
                <a:lnTo>
                  <a:pt x="16322" y="8134"/>
                </a:lnTo>
                <a:lnTo>
                  <a:pt x="16334" y="8097"/>
                </a:lnTo>
                <a:close/>
                <a:moveTo>
                  <a:pt x="17441" y="8469"/>
                </a:moveTo>
                <a:lnTo>
                  <a:pt x="17330" y="8432"/>
                </a:lnTo>
                <a:lnTo>
                  <a:pt x="17318" y="8469"/>
                </a:lnTo>
                <a:lnTo>
                  <a:pt x="17428" y="8506"/>
                </a:lnTo>
                <a:lnTo>
                  <a:pt x="17441" y="8469"/>
                </a:lnTo>
                <a:close/>
                <a:moveTo>
                  <a:pt x="11970" y="6671"/>
                </a:moveTo>
                <a:lnTo>
                  <a:pt x="12080" y="6708"/>
                </a:lnTo>
                <a:lnTo>
                  <a:pt x="12093" y="6671"/>
                </a:lnTo>
                <a:lnTo>
                  <a:pt x="11982" y="6634"/>
                </a:lnTo>
                <a:lnTo>
                  <a:pt x="11970" y="6671"/>
                </a:lnTo>
                <a:close/>
                <a:moveTo>
                  <a:pt x="18055" y="8717"/>
                </a:moveTo>
                <a:lnTo>
                  <a:pt x="18166" y="8754"/>
                </a:lnTo>
                <a:lnTo>
                  <a:pt x="18178" y="8717"/>
                </a:lnTo>
                <a:lnTo>
                  <a:pt x="18068" y="8680"/>
                </a:lnTo>
                <a:lnTo>
                  <a:pt x="18055" y="8717"/>
                </a:lnTo>
                <a:close/>
                <a:moveTo>
                  <a:pt x="15855" y="7936"/>
                </a:moveTo>
                <a:lnTo>
                  <a:pt x="15842" y="7973"/>
                </a:lnTo>
                <a:lnTo>
                  <a:pt x="15953" y="8010"/>
                </a:lnTo>
                <a:lnTo>
                  <a:pt x="15965" y="7973"/>
                </a:lnTo>
                <a:lnTo>
                  <a:pt x="15855" y="7936"/>
                </a:lnTo>
                <a:close/>
                <a:moveTo>
                  <a:pt x="13384" y="7105"/>
                </a:moveTo>
                <a:lnTo>
                  <a:pt x="13273" y="7068"/>
                </a:lnTo>
                <a:lnTo>
                  <a:pt x="13261" y="7105"/>
                </a:lnTo>
                <a:lnTo>
                  <a:pt x="13371" y="7142"/>
                </a:lnTo>
                <a:lnTo>
                  <a:pt x="13384" y="7105"/>
                </a:lnTo>
                <a:close/>
                <a:moveTo>
                  <a:pt x="13568" y="7167"/>
                </a:moveTo>
                <a:lnTo>
                  <a:pt x="13457" y="7130"/>
                </a:lnTo>
                <a:lnTo>
                  <a:pt x="13445" y="7167"/>
                </a:lnTo>
                <a:lnTo>
                  <a:pt x="13556" y="7204"/>
                </a:lnTo>
                <a:lnTo>
                  <a:pt x="13568" y="7167"/>
                </a:lnTo>
                <a:close/>
                <a:moveTo>
                  <a:pt x="13752" y="7229"/>
                </a:moveTo>
                <a:lnTo>
                  <a:pt x="13642" y="7192"/>
                </a:lnTo>
                <a:lnTo>
                  <a:pt x="13630" y="7229"/>
                </a:lnTo>
                <a:lnTo>
                  <a:pt x="13740" y="7266"/>
                </a:lnTo>
                <a:lnTo>
                  <a:pt x="13752" y="7229"/>
                </a:lnTo>
                <a:close/>
                <a:moveTo>
                  <a:pt x="13937" y="7291"/>
                </a:moveTo>
                <a:lnTo>
                  <a:pt x="13826" y="7254"/>
                </a:lnTo>
                <a:lnTo>
                  <a:pt x="13814" y="7291"/>
                </a:lnTo>
                <a:lnTo>
                  <a:pt x="13924" y="7328"/>
                </a:lnTo>
                <a:lnTo>
                  <a:pt x="13937" y="7291"/>
                </a:lnTo>
                <a:close/>
                <a:moveTo>
                  <a:pt x="12523" y="6857"/>
                </a:moveTo>
                <a:lnTo>
                  <a:pt x="12634" y="6894"/>
                </a:lnTo>
                <a:lnTo>
                  <a:pt x="12646" y="6857"/>
                </a:lnTo>
                <a:lnTo>
                  <a:pt x="12535" y="6820"/>
                </a:lnTo>
                <a:lnTo>
                  <a:pt x="12523" y="6857"/>
                </a:lnTo>
                <a:close/>
                <a:moveTo>
                  <a:pt x="14121" y="7353"/>
                </a:moveTo>
                <a:lnTo>
                  <a:pt x="14011" y="7316"/>
                </a:lnTo>
                <a:lnTo>
                  <a:pt x="13998" y="7353"/>
                </a:lnTo>
                <a:lnTo>
                  <a:pt x="14109" y="7390"/>
                </a:lnTo>
                <a:lnTo>
                  <a:pt x="14121" y="7353"/>
                </a:lnTo>
                <a:close/>
                <a:moveTo>
                  <a:pt x="12339" y="6795"/>
                </a:moveTo>
                <a:lnTo>
                  <a:pt x="12449" y="6832"/>
                </a:lnTo>
                <a:lnTo>
                  <a:pt x="12462" y="6795"/>
                </a:lnTo>
                <a:lnTo>
                  <a:pt x="12351" y="6758"/>
                </a:lnTo>
                <a:lnTo>
                  <a:pt x="12339" y="6795"/>
                </a:lnTo>
                <a:close/>
                <a:moveTo>
                  <a:pt x="13015" y="6981"/>
                </a:moveTo>
                <a:lnTo>
                  <a:pt x="12904" y="6944"/>
                </a:lnTo>
                <a:lnTo>
                  <a:pt x="12892" y="6981"/>
                </a:lnTo>
                <a:lnTo>
                  <a:pt x="13002" y="7018"/>
                </a:lnTo>
                <a:lnTo>
                  <a:pt x="13015" y="6981"/>
                </a:lnTo>
                <a:close/>
                <a:moveTo>
                  <a:pt x="13199" y="7043"/>
                </a:moveTo>
                <a:lnTo>
                  <a:pt x="13089" y="7006"/>
                </a:lnTo>
                <a:lnTo>
                  <a:pt x="13076" y="7043"/>
                </a:lnTo>
                <a:lnTo>
                  <a:pt x="13187" y="7080"/>
                </a:lnTo>
                <a:lnTo>
                  <a:pt x="13199" y="7043"/>
                </a:lnTo>
                <a:close/>
                <a:moveTo>
                  <a:pt x="12830" y="6919"/>
                </a:moveTo>
                <a:lnTo>
                  <a:pt x="12720" y="6882"/>
                </a:lnTo>
                <a:lnTo>
                  <a:pt x="12707" y="6919"/>
                </a:lnTo>
                <a:lnTo>
                  <a:pt x="12818" y="6956"/>
                </a:lnTo>
                <a:lnTo>
                  <a:pt x="12830" y="6919"/>
                </a:lnTo>
                <a:close/>
                <a:moveTo>
                  <a:pt x="12277" y="6733"/>
                </a:moveTo>
                <a:lnTo>
                  <a:pt x="12167" y="6696"/>
                </a:lnTo>
                <a:lnTo>
                  <a:pt x="12154" y="6733"/>
                </a:lnTo>
                <a:lnTo>
                  <a:pt x="12265" y="6770"/>
                </a:lnTo>
                <a:lnTo>
                  <a:pt x="12277" y="6733"/>
                </a:lnTo>
                <a:close/>
                <a:moveTo>
                  <a:pt x="15474" y="7849"/>
                </a:moveTo>
                <a:lnTo>
                  <a:pt x="15584" y="7886"/>
                </a:lnTo>
                <a:lnTo>
                  <a:pt x="15597" y="7849"/>
                </a:lnTo>
                <a:lnTo>
                  <a:pt x="15486" y="7812"/>
                </a:lnTo>
                <a:lnTo>
                  <a:pt x="15474" y="7849"/>
                </a:lnTo>
                <a:close/>
                <a:moveTo>
                  <a:pt x="17687" y="8593"/>
                </a:moveTo>
                <a:lnTo>
                  <a:pt x="17797" y="8630"/>
                </a:lnTo>
                <a:lnTo>
                  <a:pt x="17810" y="8593"/>
                </a:lnTo>
                <a:lnTo>
                  <a:pt x="17699" y="8556"/>
                </a:lnTo>
                <a:lnTo>
                  <a:pt x="17687" y="8593"/>
                </a:lnTo>
                <a:close/>
                <a:moveTo>
                  <a:pt x="17502" y="8531"/>
                </a:moveTo>
                <a:lnTo>
                  <a:pt x="17613" y="8568"/>
                </a:lnTo>
                <a:lnTo>
                  <a:pt x="17625" y="8531"/>
                </a:lnTo>
                <a:lnTo>
                  <a:pt x="17515" y="8494"/>
                </a:lnTo>
                <a:lnTo>
                  <a:pt x="17502" y="8531"/>
                </a:lnTo>
                <a:close/>
                <a:moveTo>
                  <a:pt x="14195" y="7378"/>
                </a:moveTo>
                <a:lnTo>
                  <a:pt x="14183" y="7415"/>
                </a:lnTo>
                <a:lnTo>
                  <a:pt x="14293" y="7452"/>
                </a:lnTo>
                <a:lnTo>
                  <a:pt x="14306" y="7415"/>
                </a:lnTo>
                <a:lnTo>
                  <a:pt x="14195" y="7378"/>
                </a:lnTo>
                <a:close/>
                <a:moveTo>
                  <a:pt x="15302" y="7750"/>
                </a:moveTo>
                <a:lnTo>
                  <a:pt x="15289" y="7787"/>
                </a:lnTo>
                <a:lnTo>
                  <a:pt x="15400" y="7824"/>
                </a:lnTo>
                <a:lnTo>
                  <a:pt x="15412" y="7787"/>
                </a:lnTo>
                <a:lnTo>
                  <a:pt x="15302" y="7750"/>
                </a:lnTo>
                <a:close/>
                <a:moveTo>
                  <a:pt x="15117" y="7688"/>
                </a:moveTo>
                <a:lnTo>
                  <a:pt x="15105" y="7725"/>
                </a:lnTo>
                <a:lnTo>
                  <a:pt x="15215" y="7762"/>
                </a:lnTo>
                <a:lnTo>
                  <a:pt x="15228" y="7725"/>
                </a:lnTo>
                <a:lnTo>
                  <a:pt x="15117" y="7688"/>
                </a:lnTo>
                <a:close/>
                <a:moveTo>
                  <a:pt x="14552" y="7539"/>
                </a:moveTo>
                <a:lnTo>
                  <a:pt x="14662" y="7576"/>
                </a:lnTo>
                <a:lnTo>
                  <a:pt x="14675" y="7539"/>
                </a:lnTo>
                <a:lnTo>
                  <a:pt x="14564" y="7502"/>
                </a:lnTo>
                <a:lnTo>
                  <a:pt x="14552" y="7539"/>
                </a:lnTo>
                <a:close/>
                <a:moveTo>
                  <a:pt x="11429" y="6448"/>
                </a:moveTo>
                <a:lnTo>
                  <a:pt x="11417" y="6485"/>
                </a:lnTo>
                <a:lnTo>
                  <a:pt x="11527" y="6522"/>
                </a:lnTo>
                <a:lnTo>
                  <a:pt x="11540" y="6485"/>
                </a:lnTo>
                <a:lnTo>
                  <a:pt x="11429" y="6448"/>
                </a:lnTo>
                <a:close/>
                <a:moveTo>
                  <a:pt x="14933" y="7626"/>
                </a:moveTo>
                <a:lnTo>
                  <a:pt x="14920" y="7663"/>
                </a:lnTo>
                <a:lnTo>
                  <a:pt x="15031" y="7700"/>
                </a:lnTo>
                <a:lnTo>
                  <a:pt x="15043" y="7663"/>
                </a:lnTo>
                <a:lnTo>
                  <a:pt x="14933" y="7626"/>
                </a:lnTo>
                <a:close/>
                <a:moveTo>
                  <a:pt x="14859" y="7601"/>
                </a:moveTo>
                <a:lnTo>
                  <a:pt x="14748" y="7564"/>
                </a:lnTo>
                <a:lnTo>
                  <a:pt x="14736" y="7601"/>
                </a:lnTo>
                <a:lnTo>
                  <a:pt x="14847" y="7638"/>
                </a:lnTo>
                <a:lnTo>
                  <a:pt x="14859" y="7601"/>
                </a:lnTo>
                <a:close/>
                <a:moveTo>
                  <a:pt x="14367" y="7477"/>
                </a:moveTo>
                <a:lnTo>
                  <a:pt x="14478" y="7514"/>
                </a:lnTo>
                <a:lnTo>
                  <a:pt x="14490" y="7477"/>
                </a:lnTo>
                <a:lnTo>
                  <a:pt x="14380" y="7440"/>
                </a:lnTo>
                <a:lnTo>
                  <a:pt x="14367" y="7477"/>
                </a:lnTo>
                <a:close/>
                <a:moveTo>
                  <a:pt x="11244" y="6386"/>
                </a:moveTo>
                <a:lnTo>
                  <a:pt x="11232" y="6423"/>
                </a:lnTo>
                <a:lnTo>
                  <a:pt x="11343" y="6460"/>
                </a:lnTo>
                <a:lnTo>
                  <a:pt x="11355" y="6423"/>
                </a:lnTo>
                <a:lnTo>
                  <a:pt x="11244" y="6386"/>
                </a:lnTo>
                <a:close/>
                <a:moveTo>
                  <a:pt x="10510" y="5470"/>
                </a:moveTo>
                <a:lnTo>
                  <a:pt x="10552" y="5577"/>
                </a:lnTo>
                <a:lnTo>
                  <a:pt x="10588" y="5563"/>
                </a:lnTo>
                <a:lnTo>
                  <a:pt x="10546" y="5456"/>
                </a:lnTo>
                <a:lnTo>
                  <a:pt x="10510" y="5470"/>
                </a:lnTo>
                <a:close/>
                <a:moveTo>
                  <a:pt x="10369" y="5115"/>
                </a:moveTo>
                <a:lnTo>
                  <a:pt x="10412" y="5222"/>
                </a:lnTo>
                <a:lnTo>
                  <a:pt x="10448" y="5208"/>
                </a:lnTo>
                <a:lnTo>
                  <a:pt x="10406" y="5101"/>
                </a:lnTo>
                <a:lnTo>
                  <a:pt x="10369" y="5115"/>
                </a:lnTo>
                <a:close/>
                <a:moveTo>
                  <a:pt x="10729" y="5918"/>
                </a:moveTo>
                <a:lnTo>
                  <a:pt x="10687" y="5811"/>
                </a:lnTo>
                <a:lnTo>
                  <a:pt x="10651" y="5826"/>
                </a:lnTo>
                <a:lnTo>
                  <a:pt x="10693" y="5933"/>
                </a:lnTo>
                <a:lnTo>
                  <a:pt x="10729" y="5918"/>
                </a:lnTo>
                <a:close/>
                <a:moveTo>
                  <a:pt x="10060" y="4334"/>
                </a:moveTo>
                <a:lnTo>
                  <a:pt x="10096" y="4320"/>
                </a:lnTo>
                <a:lnTo>
                  <a:pt x="10054" y="4213"/>
                </a:lnTo>
                <a:lnTo>
                  <a:pt x="10018" y="4227"/>
                </a:lnTo>
                <a:lnTo>
                  <a:pt x="10060" y="4334"/>
                </a:lnTo>
                <a:close/>
                <a:moveTo>
                  <a:pt x="10659" y="5741"/>
                </a:moveTo>
                <a:lnTo>
                  <a:pt x="10616" y="5634"/>
                </a:lnTo>
                <a:lnTo>
                  <a:pt x="10580" y="5648"/>
                </a:lnTo>
                <a:lnTo>
                  <a:pt x="10623" y="5755"/>
                </a:lnTo>
                <a:lnTo>
                  <a:pt x="10659" y="5741"/>
                </a:lnTo>
                <a:close/>
                <a:moveTo>
                  <a:pt x="10378" y="5030"/>
                </a:moveTo>
                <a:lnTo>
                  <a:pt x="10335" y="4923"/>
                </a:lnTo>
                <a:lnTo>
                  <a:pt x="10299" y="4938"/>
                </a:lnTo>
                <a:lnTo>
                  <a:pt x="10341" y="5045"/>
                </a:lnTo>
                <a:lnTo>
                  <a:pt x="10378" y="5030"/>
                </a:lnTo>
                <a:close/>
                <a:moveTo>
                  <a:pt x="10482" y="5400"/>
                </a:moveTo>
                <a:lnTo>
                  <a:pt x="10518" y="5385"/>
                </a:lnTo>
                <a:lnTo>
                  <a:pt x="10476" y="5279"/>
                </a:lnTo>
                <a:lnTo>
                  <a:pt x="10440" y="5293"/>
                </a:lnTo>
                <a:lnTo>
                  <a:pt x="10482" y="5400"/>
                </a:lnTo>
                <a:close/>
                <a:moveTo>
                  <a:pt x="10271" y="4867"/>
                </a:moveTo>
                <a:lnTo>
                  <a:pt x="10307" y="4853"/>
                </a:lnTo>
                <a:lnTo>
                  <a:pt x="10265" y="4746"/>
                </a:lnTo>
                <a:lnTo>
                  <a:pt x="10229" y="4760"/>
                </a:lnTo>
                <a:lnTo>
                  <a:pt x="10271" y="4867"/>
                </a:lnTo>
                <a:close/>
                <a:moveTo>
                  <a:pt x="10124" y="4391"/>
                </a:moveTo>
                <a:lnTo>
                  <a:pt x="10088" y="4405"/>
                </a:lnTo>
                <a:lnTo>
                  <a:pt x="10131" y="4512"/>
                </a:lnTo>
                <a:lnTo>
                  <a:pt x="10167" y="4498"/>
                </a:lnTo>
                <a:lnTo>
                  <a:pt x="10124" y="4391"/>
                </a:lnTo>
                <a:close/>
                <a:moveTo>
                  <a:pt x="10159" y="4583"/>
                </a:moveTo>
                <a:lnTo>
                  <a:pt x="10201" y="4689"/>
                </a:lnTo>
                <a:lnTo>
                  <a:pt x="10237" y="4675"/>
                </a:lnTo>
                <a:lnTo>
                  <a:pt x="10195" y="4568"/>
                </a:lnTo>
                <a:lnTo>
                  <a:pt x="10159" y="4583"/>
                </a:lnTo>
                <a:close/>
                <a:moveTo>
                  <a:pt x="7758" y="6040"/>
                </a:moveTo>
                <a:lnTo>
                  <a:pt x="7641" y="6031"/>
                </a:lnTo>
                <a:lnTo>
                  <a:pt x="7638" y="6070"/>
                </a:lnTo>
                <a:lnTo>
                  <a:pt x="7755" y="6079"/>
                </a:lnTo>
                <a:lnTo>
                  <a:pt x="7758" y="6040"/>
                </a:lnTo>
                <a:close/>
                <a:moveTo>
                  <a:pt x="7832" y="6085"/>
                </a:moveTo>
                <a:lnTo>
                  <a:pt x="7948" y="6094"/>
                </a:lnTo>
                <a:lnTo>
                  <a:pt x="7951" y="6055"/>
                </a:lnTo>
                <a:lnTo>
                  <a:pt x="7835" y="6046"/>
                </a:lnTo>
                <a:lnTo>
                  <a:pt x="7832" y="6085"/>
                </a:lnTo>
                <a:close/>
                <a:moveTo>
                  <a:pt x="8531" y="6100"/>
                </a:moveTo>
                <a:lnTo>
                  <a:pt x="8415" y="6091"/>
                </a:lnTo>
                <a:lnTo>
                  <a:pt x="8412" y="6130"/>
                </a:lnTo>
                <a:lnTo>
                  <a:pt x="8528" y="6139"/>
                </a:lnTo>
                <a:lnTo>
                  <a:pt x="8531" y="6100"/>
                </a:lnTo>
                <a:close/>
                <a:moveTo>
                  <a:pt x="8338" y="6085"/>
                </a:moveTo>
                <a:lnTo>
                  <a:pt x="8222" y="6076"/>
                </a:lnTo>
                <a:lnTo>
                  <a:pt x="8219" y="6115"/>
                </a:lnTo>
                <a:lnTo>
                  <a:pt x="8335" y="6124"/>
                </a:lnTo>
                <a:lnTo>
                  <a:pt x="8338" y="6085"/>
                </a:lnTo>
                <a:close/>
                <a:moveTo>
                  <a:pt x="9767" y="6235"/>
                </a:moveTo>
                <a:lnTo>
                  <a:pt x="9883" y="6244"/>
                </a:lnTo>
                <a:lnTo>
                  <a:pt x="9886" y="6206"/>
                </a:lnTo>
                <a:lnTo>
                  <a:pt x="9770" y="6197"/>
                </a:lnTo>
                <a:lnTo>
                  <a:pt x="9767" y="6235"/>
                </a:lnTo>
                <a:close/>
                <a:moveTo>
                  <a:pt x="10079" y="6221"/>
                </a:moveTo>
                <a:lnTo>
                  <a:pt x="9963" y="6212"/>
                </a:lnTo>
                <a:lnTo>
                  <a:pt x="9960" y="6250"/>
                </a:lnTo>
                <a:lnTo>
                  <a:pt x="10076" y="6259"/>
                </a:lnTo>
                <a:lnTo>
                  <a:pt x="10079" y="6221"/>
                </a:lnTo>
                <a:close/>
                <a:moveTo>
                  <a:pt x="10273" y="6236"/>
                </a:moveTo>
                <a:lnTo>
                  <a:pt x="10156" y="6227"/>
                </a:lnTo>
                <a:lnTo>
                  <a:pt x="10153" y="6265"/>
                </a:lnTo>
                <a:lnTo>
                  <a:pt x="10270" y="6274"/>
                </a:lnTo>
                <a:lnTo>
                  <a:pt x="10273" y="6236"/>
                </a:lnTo>
                <a:close/>
                <a:moveTo>
                  <a:pt x="10347" y="6280"/>
                </a:moveTo>
                <a:lnTo>
                  <a:pt x="10463" y="6289"/>
                </a:lnTo>
                <a:lnTo>
                  <a:pt x="10466" y="6251"/>
                </a:lnTo>
                <a:lnTo>
                  <a:pt x="10350" y="6242"/>
                </a:lnTo>
                <a:lnTo>
                  <a:pt x="10347" y="6280"/>
                </a:lnTo>
                <a:close/>
                <a:moveTo>
                  <a:pt x="9499" y="6175"/>
                </a:moveTo>
                <a:lnTo>
                  <a:pt x="9383" y="6166"/>
                </a:lnTo>
                <a:lnTo>
                  <a:pt x="9380" y="6205"/>
                </a:lnTo>
                <a:lnTo>
                  <a:pt x="9496" y="6214"/>
                </a:lnTo>
                <a:lnTo>
                  <a:pt x="9499" y="6175"/>
                </a:lnTo>
                <a:close/>
                <a:moveTo>
                  <a:pt x="8993" y="6175"/>
                </a:moveTo>
                <a:lnTo>
                  <a:pt x="9109" y="6184"/>
                </a:lnTo>
                <a:lnTo>
                  <a:pt x="9112" y="6145"/>
                </a:lnTo>
                <a:lnTo>
                  <a:pt x="8996" y="6136"/>
                </a:lnTo>
                <a:lnTo>
                  <a:pt x="8993" y="6175"/>
                </a:lnTo>
                <a:close/>
                <a:moveTo>
                  <a:pt x="8918" y="6130"/>
                </a:moveTo>
                <a:lnTo>
                  <a:pt x="8802" y="6121"/>
                </a:lnTo>
                <a:lnTo>
                  <a:pt x="8799" y="6160"/>
                </a:lnTo>
                <a:lnTo>
                  <a:pt x="8915" y="6169"/>
                </a:lnTo>
                <a:lnTo>
                  <a:pt x="8918" y="6130"/>
                </a:lnTo>
                <a:close/>
                <a:moveTo>
                  <a:pt x="8725" y="6115"/>
                </a:moveTo>
                <a:lnTo>
                  <a:pt x="8609" y="6106"/>
                </a:lnTo>
                <a:lnTo>
                  <a:pt x="8606" y="6145"/>
                </a:lnTo>
                <a:lnTo>
                  <a:pt x="8722" y="6154"/>
                </a:lnTo>
                <a:lnTo>
                  <a:pt x="8725" y="6115"/>
                </a:lnTo>
                <a:close/>
                <a:moveTo>
                  <a:pt x="9186" y="6190"/>
                </a:moveTo>
                <a:lnTo>
                  <a:pt x="9302" y="6199"/>
                </a:lnTo>
                <a:lnTo>
                  <a:pt x="9305" y="6160"/>
                </a:lnTo>
                <a:lnTo>
                  <a:pt x="9189" y="6151"/>
                </a:lnTo>
                <a:lnTo>
                  <a:pt x="9186" y="6190"/>
                </a:lnTo>
                <a:close/>
                <a:moveTo>
                  <a:pt x="9573" y="6220"/>
                </a:moveTo>
                <a:lnTo>
                  <a:pt x="9689" y="6229"/>
                </a:lnTo>
                <a:lnTo>
                  <a:pt x="9692" y="6191"/>
                </a:lnTo>
                <a:lnTo>
                  <a:pt x="9576" y="6181"/>
                </a:lnTo>
                <a:lnTo>
                  <a:pt x="9573" y="6220"/>
                </a:lnTo>
                <a:close/>
                <a:moveTo>
                  <a:pt x="8025" y="6100"/>
                </a:moveTo>
                <a:lnTo>
                  <a:pt x="8141" y="6109"/>
                </a:lnTo>
                <a:lnTo>
                  <a:pt x="8144" y="6070"/>
                </a:lnTo>
                <a:lnTo>
                  <a:pt x="8028" y="6061"/>
                </a:lnTo>
                <a:lnTo>
                  <a:pt x="8025" y="6100"/>
                </a:lnTo>
                <a:close/>
                <a:moveTo>
                  <a:pt x="6016" y="5905"/>
                </a:moveTo>
                <a:lnTo>
                  <a:pt x="5900" y="5896"/>
                </a:lnTo>
                <a:lnTo>
                  <a:pt x="5897" y="5935"/>
                </a:lnTo>
                <a:lnTo>
                  <a:pt x="6013" y="5944"/>
                </a:lnTo>
                <a:lnTo>
                  <a:pt x="6016" y="5905"/>
                </a:lnTo>
                <a:close/>
                <a:moveTo>
                  <a:pt x="6403" y="5935"/>
                </a:moveTo>
                <a:lnTo>
                  <a:pt x="6287" y="5926"/>
                </a:lnTo>
                <a:lnTo>
                  <a:pt x="6284" y="5965"/>
                </a:lnTo>
                <a:lnTo>
                  <a:pt x="6400" y="5974"/>
                </a:lnTo>
                <a:lnTo>
                  <a:pt x="6403" y="5935"/>
                </a:lnTo>
                <a:close/>
                <a:moveTo>
                  <a:pt x="6597" y="5950"/>
                </a:moveTo>
                <a:lnTo>
                  <a:pt x="6481" y="5941"/>
                </a:lnTo>
                <a:lnTo>
                  <a:pt x="6478" y="5980"/>
                </a:lnTo>
                <a:lnTo>
                  <a:pt x="6594" y="5989"/>
                </a:lnTo>
                <a:lnTo>
                  <a:pt x="6597" y="5950"/>
                </a:lnTo>
                <a:close/>
                <a:moveTo>
                  <a:pt x="5823" y="5890"/>
                </a:moveTo>
                <a:lnTo>
                  <a:pt x="5707" y="5881"/>
                </a:lnTo>
                <a:lnTo>
                  <a:pt x="5704" y="5920"/>
                </a:lnTo>
                <a:lnTo>
                  <a:pt x="5820" y="5929"/>
                </a:lnTo>
                <a:lnTo>
                  <a:pt x="5823" y="5890"/>
                </a:lnTo>
                <a:close/>
                <a:moveTo>
                  <a:pt x="5317" y="5890"/>
                </a:moveTo>
                <a:lnTo>
                  <a:pt x="5433" y="5899"/>
                </a:lnTo>
                <a:lnTo>
                  <a:pt x="5436" y="5860"/>
                </a:lnTo>
                <a:lnTo>
                  <a:pt x="5320" y="5851"/>
                </a:lnTo>
                <a:lnTo>
                  <a:pt x="5317" y="5890"/>
                </a:lnTo>
                <a:close/>
                <a:moveTo>
                  <a:pt x="5510" y="5905"/>
                </a:moveTo>
                <a:lnTo>
                  <a:pt x="5626" y="5914"/>
                </a:lnTo>
                <a:lnTo>
                  <a:pt x="5629" y="5875"/>
                </a:lnTo>
                <a:lnTo>
                  <a:pt x="5513" y="5866"/>
                </a:lnTo>
                <a:lnTo>
                  <a:pt x="5510" y="5905"/>
                </a:lnTo>
                <a:close/>
                <a:moveTo>
                  <a:pt x="7564" y="6025"/>
                </a:moveTo>
                <a:lnTo>
                  <a:pt x="7448" y="6016"/>
                </a:lnTo>
                <a:lnTo>
                  <a:pt x="7445" y="6055"/>
                </a:lnTo>
                <a:lnTo>
                  <a:pt x="7561" y="6064"/>
                </a:lnTo>
                <a:lnTo>
                  <a:pt x="7564" y="6025"/>
                </a:lnTo>
                <a:close/>
                <a:moveTo>
                  <a:pt x="7371" y="6010"/>
                </a:moveTo>
                <a:lnTo>
                  <a:pt x="7254" y="6001"/>
                </a:lnTo>
                <a:lnTo>
                  <a:pt x="7251" y="6040"/>
                </a:lnTo>
                <a:lnTo>
                  <a:pt x="7368" y="6049"/>
                </a:lnTo>
                <a:lnTo>
                  <a:pt x="7371" y="6010"/>
                </a:lnTo>
                <a:close/>
                <a:moveTo>
                  <a:pt x="7177" y="5995"/>
                </a:moveTo>
                <a:lnTo>
                  <a:pt x="7061" y="5986"/>
                </a:lnTo>
                <a:lnTo>
                  <a:pt x="7058" y="6025"/>
                </a:lnTo>
                <a:lnTo>
                  <a:pt x="7174" y="6034"/>
                </a:lnTo>
                <a:lnTo>
                  <a:pt x="7177" y="5995"/>
                </a:lnTo>
                <a:close/>
                <a:moveTo>
                  <a:pt x="6671" y="5995"/>
                </a:moveTo>
                <a:lnTo>
                  <a:pt x="6787" y="6004"/>
                </a:lnTo>
                <a:lnTo>
                  <a:pt x="6790" y="5965"/>
                </a:lnTo>
                <a:lnTo>
                  <a:pt x="6674" y="5956"/>
                </a:lnTo>
                <a:lnTo>
                  <a:pt x="6671" y="5995"/>
                </a:lnTo>
                <a:close/>
                <a:moveTo>
                  <a:pt x="6984" y="5980"/>
                </a:moveTo>
                <a:lnTo>
                  <a:pt x="6868" y="5971"/>
                </a:lnTo>
                <a:lnTo>
                  <a:pt x="6865" y="6010"/>
                </a:lnTo>
                <a:lnTo>
                  <a:pt x="6981" y="6019"/>
                </a:lnTo>
                <a:lnTo>
                  <a:pt x="6984" y="5980"/>
                </a:lnTo>
                <a:close/>
                <a:moveTo>
                  <a:pt x="6210" y="5920"/>
                </a:moveTo>
                <a:lnTo>
                  <a:pt x="6094" y="5911"/>
                </a:lnTo>
                <a:lnTo>
                  <a:pt x="6091" y="5950"/>
                </a:lnTo>
                <a:lnTo>
                  <a:pt x="6207" y="5959"/>
                </a:lnTo>
                <a:lnTo>
                  <a:pt x="6210" y="5920"/>
                </a:lnTo>
                <a:close/>
                <a:moveTo>
                  <a:pt x="4156" y="5799"/>
                </a:moveTo>
                <a:lnTo>
                  <a:pt x="4272" y="5808"/>
                </a:lnTo>
                <a:lnTo>
                  <a:pt x="4275" y="5770"/>
                </a:lnTo>
                <a:lnTo>
                  <a:pt x="4159" y="5761"/>
                </a:lnTo>
                <a:lnTo>
                  <a:pt x="4156" y="5799"/>
                </a:lnTo>
                <a:close/>
                <a:moveTo>
                  <a:pt x="4082" y="5755"/>
                </a:moveTo>
                <a:lnTo>
                  <a:pt x="3966" y="5746"/>
                </a:lnTo>
                <a:lnTo>
                  <a:pt x="3963" y="5784"/>
                </a:lnTo>
                <a:lnTo>
                  <a:pt x="4079" y="5793"/>
                </a:lnTo>
                <a:lnTo>
                  <a:pt x="4082" y="5755"/>
                </a:lnTo>
                <a:close/>
                <a:moveTo>
                  <a:pt x="4353" y="5776"/>
                </a:moveTo>
                <a:lnTo>
                  <a:pt x="4350" y="5814"/>
                </a:lnTo>
                <a:lnTo>
                  <a:pt x="4466" y="5823"/>
                </a:lnTo>
                <a:lnTo>
                  <a:pt x="4469" y="5785"/>
                </a:lnTo>
                <a:lnTo>
                  <a:pt x="4353" y="5776"/>
                </a:lnTo>
                <a:close/>
                <a:moveTo>
                  <a:pt x="5242" y="5845"/>
                </a:moveTo>
                <a:lnTo>
                  <a:pt x="5126" y="5836"/>
                </a:lnTo>
                <a:lnTo>
                  <a:pt x="5123" y="5875"/>
                </a:lnTo>
                <a:lnTo>
                  <a:pt x="5239" y="5884"/>
                </a:lnTo>
                <a:lnTo>
                  <a:pt x="5242" y="5845"/>
                </a:lnTo>
                <a:close/>
                <a:moveTo>
                  <a:pt x="4856" y="5815"/>
                </a:moveTo>
                <a:lnTo>
                  <a:pt x="4739" y="5806"/>
                </a:lnTo>
                <a:lnTo>
                  <a:pt x="4736" y="5845"/>
                </a:lnTo>
                <a:lnTo>
                  <a:pt x="4853" y="5854"/>
                </a:lnTo>
                <a:lnTo>
                  <a:pt x="4856" y="5815"/>
                </a:lnTo>
                <a:close/>
                <a:moveTo>
                  <a:pt x="4662" y="5800"/>
                </a:moveTo>
                <a:lnTo>
                  <a:pt x="4546" y="5791"/>
                </a:lnTo>
                <a:lnTo>
                  <a:pt x="4543" y="5829"/>
                </a:lnTo>
                <a:lnTo>
                  <a:pt x="4659" y="5839"/>
                </a:lnTo>
                <a:lnTo>
                  <a:pt x="4662" y="5800"/>
                </a:lnTo>
                <a:close/>
                <a:moveTo>
                  <a:pt x="5049" y="5830"/>
                </a:moveTo>
                <a:lnTo>
                  <a:pt x="4933" y="5821"/>
                </a:lnTo>
                <a:lnTo>
                  <a:pt x="4930" y="5860"/>
                </a:lnTo>
                <a:lnTo>
                  <a:pt x="5046" y="5869"/>
                </a:lnTo>
                <a:lnTo>
                  <a:pt x="5049" y="5830"/>
                </a:lnTo>
                <a:close/>
                <a:moveTo>
                  <a:pt x="17859" y="13600"/>
                </a:moveTo>
                <a:lnTo>
                  <a:pt x="17891" y="13536"/>
                </a:lnTo>
                <a:lnTo>
                  <a:pt x="17857" y="13518"/>
                </a:lnTo>
                <a:lnTo>
                  <a:pt x="17824" y="13583"/>
                </a:lnTo>
                <a:cubicBezTo>
                  <a:pt x="17814" y="13578"/>
                  <a:pt x="17803" y="13575"/>
                  <a:pt x="17792" y="13572"/>
                </a:cubicBezTo>
                <a:lnTo>
                  <a:pt x="17805" y="13496"/>
                </a:lnTo>
                <a:lnTo>
                  <a:pt x="17767" y="13489"/>
                </a:lnTo>
                <a:lnTo>
                  <a:pt x="17754" y="13566"/>
                </a:lnTo>
                <a:cubicBezTo>
                  <a:pt x="17748" y="13565"/>
                  <a:pt x="17741" y="13565"/>
                  <a:pt x="17735" y="13565"/>
                </a:cubicBezTo>
                <a:cubicBezTo>
                  <a:pt x="17605" y="13565"/>
                  <a:pt x="17500" y="13670"/>
                  <a:pt x="17500" y="13800"/>
                </a:cubicBezTo>
                <a:cubicBezTo>
                  <a:pt x="17500" y="13930"/>
                  <a:pt x="17605" y="14035"/>
                  <a:pt x="17735" y="14035"/>
                </a:cubicBezTo>
                <a:cubicBezTo>
                  <a:pt x="17790" y="14035"/>
                  <a:pt x="17841" y="14016"/>
                  <a:pt x="17881" y="13984"/>
                </a:cubicBezTo>
                <a:lnTo>
                  <a:pt x="17927" y="14039"/>
                </a:lnTo>
                <a:lnTo>
                  <a:pt x="17957" y="14014"/>
                </a:lnTo>
                <a:lnTo>
                  <a:pt x="17909" y="13957"/>
                </a:lnTo>
                <a:cubicBezTo>
                  <a:pt x="17947" y="13915"/>
                  <a:pt x="17970" y="13860"/>
                  <a:pt x="17970" y="13800"/>
                </a:cubicBezTo>
                <a:cubicBezTo>
                  <a:pt x="17970" y="13716"/>
                  <a:pt x="17925" y="13642"/>
                  <a:pt x="17859" y="13600"/>
                </a:cubicBezTo>
                <a:close/>
                <a:moveTo>
                  <a:pt x="725" y="29028"/>
                </a:moveTo>
                <a:cubicBezTo>
                  <a:pt x="683" y="29028"/>
                  <a:pt x="644" y="29039"/>
                  <a:pt x="610" y="29058"/>
                </a:cubicBezTo>
                <a:lnTo>
                  <a:pt x="555" y="28996"/>
                </a:lnTo>
                <a:lnTo>
                  <a:pt x="526" y="29021"/>
                </a:lnTo>
                <a:lnTo>
                  <a:pt x="577" y="29080"/>
                </a:lnTo>
                <a:cubicBezTo>
                  <a:pt x="524" y="29123"/>
                  <a:pt x="490" y="29189"/>
                  <a:pt x="490" y="29263"/>
                </a:cubicBezTo>
                <a:cubicBezTo>
                  <a:pt x="490" y="29297"/>
                  <a:pt x="498" y="29330"/>
                  <a:pt x="511" y="29360"/>
                </a:cubicBezTo>
                <a:lnTo>
                  <a:pt x="443" y="29399"/>
                </a:lnTo>
                <a:lnTo>
                  <a:pt x="463" y="29433"/>
                </a:lnTo>
                <a:lnTo>
                  <a:pt x="530" y="29394"/>
                </a:lnTo>
                <a:cubicBezTo>
                  <a:pt x="572" y="29457"/>
                  <a:pt x="644" y="29498"/>
                  <a:pt x="725" y="29498"/>
                </a:cubicBezTo>
                <a:cubicBezTo>
                  <a:pt x="855" y="29498"/>
                  <a:pt x="960" y="29393"/>
                  <a:pt x="960" y="29263"/>
                </a:cubicBezTo>
                <a:cubicBezTo>
                  <a:pt x="960" y="29133"/>
                  <a:pt x="855" y="29028"/>
                  <a:pt x="725" y="29028"/>
                </a:cubicBezTo>
                <a:close/>
                <a:moveTo>
                  <a:pt x="10851" y="23484"/>
                </a:moveTo>
                <a:cubicBezTo>
                  <a:pt x="10851" y="23354"/>
                  <a:pt x="10746" y="23249"/>
                  <a:pt x="10616" y="23249"/>
                </a:cubicBezTo>
                <a:cubicBezTo>
                  <a:pt x="10487" y="23249"/>
                  <a:pt x="10381" y="23354"/>
                  <a:pt x="10381" y="23484"/>
                </a:cubicBezTo>
                <a:cubicBezTo>
                  <a:pt x="10381" y="23522"/>
                  <a:pt x="10391" y="23558"/>
                  <a:pt x="10407" y="23590"/>
                </a:cubicBezTo>
                <a:lnTo>
                  <a:pt x="10332" y="23634"/>
                </a:lnTo>
                <a:lnTo>
                  <a:pt x="10351" y="23667"/>
                </a:lnTo>
                <a:lnTo>
                  <a:pt x="10427" y="23623"/>
                </a:lnTo>
                <a:cubicBezTo>
                  <a:pt x="10470" y="23681"/>
                  <a:pt x="10539" y="23719"/>
                  <a:pt x="10616" y="23719"/>
                </a:cubicBezTo>
                <a:cubicBezTo>
                  <a:pt x="10708" y="23719"/>
                  <a:pt x="10787" y="23666"/>
                  <a:pt x="10826" y="23589"/>
                </a:cubicBezTo>
                <a:lnTo>
                  <a:pt x="10907" y="23618"/>
                </a:lnTo>
                <a:lnTo>
                  <a:pt x="10920" y="23582"/>
                </a:lnTo>
                <a:lnTo>
                  <a:pt x="10841" y="23554"/>
                </a:lnTo>
                <a:cubicBezTo>
                  <a:pt x="10848" y="23532"/>
                  <a:pt x="10851" y="23508"/>
                  <a:pt x="10851" y="23484"/>
                </a:cubicBezTo>
                <a:close/>
                <a:moveTo>
                  <a:pt x="19705" y="23393"/>
                </a:moveTo>
                <a:cubicBezTo>
                  <a:pt x="19705" y="23370"/>
                  <a:pt x="19702" y="23348"/>
                  <a:pt x="19695" y="23326"/>
                </a:cubicBezTo>
                <a:lnTo>
                  <a:pt x="19718" y="23316"/>
                </a:lnTo>
                <a:lnTo>
                  <a:pt x="19703" y="23281"/>
                </a:lnTo>
                <a:lnTo>
                  <a:pt x="19681" y="23290"/>
                </a:lnTo>
                <a:cubicBezTo>
                  <a:pt x="19643" y="23212"/>
                  <a:pt x="19563" y="23158"/>
                  <a:pt x="19470" y="23158"/>
                </a:cubicBezTo>
                <a:cubicBezTo>
                  <a:pt x="19340" y="23158"/>
                  <a:pt x="19235" y="23264"/>
                  <a:pt x="19235" y="23393"/>
                </a:cubicBezTo>
                <a:cubicBezTo>
                  <a:pt x="19235" y="23423"/>
                  <a:pt x="19241" y="23451"/>
                  <a:pt x="19251" y="23478"/>
                </a:cubicBezTo>
                <a:lnTo>
                  <a:pt x="19245" y="23480"/>
                </a:lnTo>
                <a:lnTo>
                  <a:pt x="19261" y="23516"/>
                </a:lnTo>
                <a:lnTo>
                  <a:pt x="19268" y="23512"/>
                </a:lnTo>
                <a:cubicBezTo>
                  <a:pt x="19309" y="23582"/>
                  <a:pt x="19384" y="23628"/>
                  <a:pt x="19470" y="23628"/>
                </a:cubicBezTo>
                <a:cubicBezTo>
                  <a:pt x="19600" y="23628"/>
                  <a:pt x="19705" y="23523"/>
                  <a:pt x="19705" y="23393"/>
                </a:cubicBezTo>
                <a:close/>
                <a:moveTo>
                  <a:pt x="18333" y="8769"/>
                </a:moveTo>
                <a:lnTo>
                  <a:pt x="18252" y="8742"/>
                </a:lnTo>
                <a:lnTo>
                  <a:pt x="18240" y="8779"/>
                </a:lnTo>
                <a:lnTo>
                  <a:pt x="18318" y="8805"/>
                </a:lnTo>
                <a:cubicBezTo>
                  <a:pt x="18310" y="8828"/>
                  <a:pt x="18306" y="8852"/>
                  <a:pt x="18306" y="8878"/>
                </a:cubicBezTo>
                <a:cubicBezTo>
                  <a:pt x="18306" y="8990"/>
                  <a:pt x="18385" y="9084"/>
                  <a:pt x="18490" y="9107"/>
                </a:cubicBezTo>
                <a:lnTo>
                  <a:pt x="18477" y="9182"/>
                </a:lnTo>
                <a:lnTo>
                  <a:pt x="18516" y="9189"/>
                </a:lnTo>
                <a:lnTo>
                  <a:pt x="18528" y="9112"/>
                </a:lnTo>
                <a:cubicBezTo>
                  <a:pt x="18533" y="9112"/>
                  <a:pt x="18537" y="9113"/>
                  <a:pt x="18541" y="9113"/>
                </a:cubicBezTo>
                <a:cubicBezTo>
                  <a:pt x="18671" y="9113"/>
                  <a:pt x="18776" y="9008"/>
                  <a:pt x="18776" y="8878"/>
                </a:cubicBezTo>
                <a:cubicBezTo>
                  <a:pt x="18776" y="8839"/>
                  <a:pt x="18766" y="8802"/>
                  <a:pt x="18750" y="8770"/>
                </a:cubicBezTo>
                <a:lnTo>
                  <a:pt x="18820" y="8725"/>
                </a:lnTo>
                <a:lnTo>
                  <a:pt x="18799" y="8693"/>
                </a:lnTo>
                <a:lnTo>
                  <a:pt x="18729" y="8737"/>
                </a:lnTo>
                <a:cubicBezTo>
                  <a:pt x="18686" y="8680"/>
                  <a:pt x="18618" y="8643"/>
                  <a:pt x="18541" y="8643"/>
                </a:cubicBezTo>
                <a:cubicBezTo>
                  <a:pt x="18451" y="8643"/>
                  <a:pt x="18372" y="8694"/>
                  <a:pt x="18333" y="8769"/>
                </a:cubicBezTo>
                <a:close/>
                <a:moveTo>
                  <a:pt x="19304" y="8375"/>
                </a:moveTo>
                <a:lnTo>
                  <a:pt x="19203" y="8439"/>
                </a:lnTo>
                <a:lnTo>
                  <a:pt x="19224" y="8472"/>
                </a:lnTo>
                <a:lnTo>
                  <a:pt x="19324" y="8408"/>
                </a:lnTo>
                <a:lnTo>
                  <a:pt x="19304" y="8375"/>
                </a:lnTo>
                <a:close/>
                <a:moveTo>
                  <a:pt x="19135" y="8481"/>
                </a:moveTo>
                <a:lnTo>
                  <a:pt x="19035" y="8544"/>
                </a:lnTo>
                <a:lnTo>
                  <a:pt x="19056" y="8577"/>
                </a:lnTo>
                <a:lnTo>
                  <a:pt x="19156" y="8514"/>
                </a:lnTo>
                <a:lnTo>
                  <a:pt x="19135" y="8481"/>
                </a:lnTo>
                <a:close/>
                <a:moveTo>
                  <a:pt x="19472" y="8270"/>
                </a:moveTo>
                <a:lnTo>
                  <a:pt x="19371" y="8333"/>
                </a:lnTo>
                <a:lnTo>
                  <a:pt x="19392" y="8366"/>
                </a:lnTo>
                <a:lnTo>
                  <a:pt x="19492" y="8303"/>
                </a:lnTo>
                <a:lnTo>
                  <a:pt x="19472" y="8270"/>
                </a:lnTo>
                <a:close/>
                <a:moveTo>
                  <a:pt x="18888" y="8683"/>
                </a:moveTo>
                <a:lnTo>
                  <a:pt x="18988" y="8620"/>
                </a:lnTo>
                <a:lnTo>
                  <a:pt x="18967" y="8587"/>
                </a:lnTo>
                <a:lnTo>
                  <a:pt x="18867" y="8650"/>
                </a:lnTo>
                <a:lnTo>
                  <a:pt x="18888" y="8683"/>
                </a:lnTo>
                <a:close/>
                <a:moveTo>
                  <a:pt x="20165" y="7880"/>
                </a:moveTo>
                <a:lnTo>
                  <a:pt x="20144" y="7847"/>
                </a:lnTo>
                <a:lnTo>
                  <a:pt x="20044" y="7910"/>
                </a:lnTo>
                <a:lnTo>
                  <a:pt x="20064" y="7943"/>
                </a:lnTo>
                <a:lnTo>
                  <a:pt x="20165" y="7880"/>
                </a:lnTo>
                <a:close/>
                <a:moveTo>
                  <a:pt x="19539" y="8227"/>
                </a:moveTo>
                <a:lnTo>
                  <a:pt x="19560" y="8260"/>
                </a:lnTo>
                <a:lnTo>
                  <a:pt x="19660" y="8197"/>
                </a:lnTo>
                <a:lnTo>
                  <a:pt x="19640" y="8164"/>
                </a:lnTo>
                <a:lnTo>
                  <a:pt x="19539" y="8227"/>
                </a:lnTo>
                <a:close/>
                <a:moveTo>
                  <a:pt x="19808" y="8058"/>
                </a:moveTo>
                <a:lnTo>
                  <a:pt x="19707" y="8122"/>
                </a:lnTo>
                <a:lnTo>
                  <a:pt x="19728" y="8154"/>
                </a:lnTo>
                <a:lnTo>
                  <a:pt x="19829" y="8091"/>
                </a:lnTo>
                <a:lnTo>
                  <a:pt x="19808" y="8058"/>
                </a:lnTo>
                <a:close/>
                <a:moveTo>
                  <a:pt x="20312" y="7741"/>
                </a:moveTo>
                <a:lnTo>
                  <a:pt x="20212" y="7805"/>
                </a:lnTo>
                <a:lnTo>
                  <a:pt x="20232" y="7837"/>
                </a:lnTo>
                <a:lnTo>
                  <a:pt x="20333" y="7774"/>
                </a:lnTo>
                <a:lnTo>
                  <a:pt x="20312" y="7741"/>
                </a:lnTo>
                <a:close/>
                <a:moveTo>
                  <a:pt x="19976" y="7953"/>
                </a:moveTo>
                <a:lnTo>
                  <a:pt x="19875" y="8016"/>
                </a:lnTo>
                <a:lnTo>
                  <a:pt x="19896" y="8049"/>
                </a:lnTo>
                <a:lnTo>
                  <a:pt x="19997" y="7986"/>
                </a:lnTo>
                <a:lnTo>
                  <a:pt x="19976" y="7953"/>
                </a:lnTo>
                <a:close/>
                <a:moveTo>
                  <a:pt x="20380" y="7699"/>
                </a:moveTo>
                <a:lnTo>
                  <a:pt x="20400" y="7732"/>
                </a:lnTo>
                <a:lnTo>
                  <a:pt x="20501" y="7669"/>
                </a:lnTo>
                <a:lnTo>
                  <a:pt x="20480" y="7636"/>
                </a:lnTo>
                <a:lnTo>
                  <a:pt x="20380" y="7699"/>
                </a:lnTo>
                <a:close/>
                <a:moveTo>
                  <a:pt x="20548" y="7593"/>
                </a:moveTo>
                <a:lnTo>
                  <a:pt x="20569" y="7626"/>
                </a:lnTo>
                <a:lnTo>
                  <a:pt x="20669" y="7563"/>
                </a:lnTo>
                <a:lnTo>
                  <a:pt x="20648" y="7530"/>
                </a:lnTo>
                <a:lnTo>
                  <a:pt x="20548" y="7593"/>
                </a:lnTo>
                <a:close/>
                <a:moveTo>
                  <a:pt x="21000" y="7100"/>
                </a:moveTo>
                <a:cubicBezTo>
                  <a:pt x="20998" y="7100"/>
                  <a:pt x="20997" y="7100"/>
                  <a:pt x="20995" y="7100"/>
                </a:cubicBezTo>
                <a:cubicBezTo>
                  <a:pt x="20915" y="7100"/>
                  <a:pt x="20845" y="7140"/>
                  <a:pt x="20802" y="7201"/>
                </a:cubicBezTo>
                <a:lnTo>
                  <a:pt x="20728" y="7165"/>
                </a:lnTo>
                <a:lnTo>
                  <a:pt x="20711" y="7200"/>
                </a:lnTo>
                <a:lnTo>
                  <a:pt x="20783" y="7234"/>
                </a:lnTo>
                <a:cubicBezTo>
                  <a:pt x="20774" y="7252"/>
                  <a:pt x="20768" y="7271"/>
                  <a:pt x="20764" y="7292"/>
                </a:cubicBezTo>
                <a:lnTo>
                  <a:pt x="20689" y="7284"/>
                </a:lnTo>
                <a:lnTo>
                  <a:pt x="20685" y="7322"/>
                </a:lnTo>
                <a:lnTo>
                  <a:pt x="20760" y="7330"/>
                </a:lnTo>
                <a:cubicBezTo>
                  <a:pt x="20760" y="7332"/>
                  <a:pt x="20760" y="7333"/>
                  <a:pt x="20760" y="7335"/>
                </a:cubicBezTo>
                <a:cubicBezTo>
                  <a:pt x="20760" y="7374"/>
                  <a:pt x="20770" y="7411"/>
                  <a:pt x="20786" y="7443"/>
                </a:cubicBezTo>
                <a:lnTo>
                  <a:pt x="20716" y="7487"/>
                </a:lnTo>
                <a:lnTo>
                  <a:pt x="20737" y="7520"/>
                </a:lnTo>
                <a:lnTo>
                  <a:pt x="20807" y="7476"/>
                </a:lnTo>
                <a:cubicBezTo>
                  <a:pt x="20824" y="7499"/>
                  <a:pt x="20845" y="7518"/>
                  <a:pt x="20869" y="7533"/>
                </a:cubicBezTo>
                <a:lnTo>
                  <a:pt x="20844" y="7584"/>
                </a:lnTo>
                <a:lnTo>
                  <a:pt x="20878" y="7601"/>
                </a:lnTo>
                <a:lnTo>
                  <a:pt x="20903" y="7551"/>
                </a:lnTo>
                <a:cubicBezTo>
                  <a:pt x="20932" y="7563"/>
                  <a:pt x="20962" y="7570"/>
                  <a:pt x="20995" y="7570"/>
                </a:cubicBezTo>
                <a:cubicBezTo>
                  <a:pt x="20997" y="7570"/>
                  <a:pt x="20998" y="7570"/>
                  <a:pt x="21000" y="7570"/>
                </a:cubicBezTo>
                <a:lnTo>
                  <a:pt x="21000" y="7100"/>
                </a:lnTo>
                <a:close/>
                <a:moveTo>
                  <a:pt x="18566" y="7103"/>
                </a:moveTo>
                <a:lnTo>
                  <a:pt x="18682" y="7115"/>
                </a:lnTo>
                <a:lnTo>
                  <a:pt x="18686" y="7077"/>
                </a:lnTo>
                <a:lnTo>
                  <a:pt x="18570" y="7065"/>
                </a:lnTo>
                <a:lnTo>
                  <a:pt x="18566" y="7103"/>
                </a:lnTo>
                <a:close/>
                <a:moveTo>
                  <a:pt x="18759" y="7123"/>
                </a:moveTo>
                <a:lnTo>
                  <a:pt x="18874" y="7135"/>
                </a:lnTo>
                <a:lnTo>
                  <a:pt x="18878" y="7097"/>
                </a:lnTo>
                <a:lnTo>
                  <a:pt x="18763" y="7085"/>
                </a:lnTo>
                <a:lnTo>
                  <a:pt x="18759" y="7123"/>
                </a:lnTo>
                <a:close/>
                <a:moveTo>
                  <a:pt x="19071" y="7117"/>
                </a:moveTo>
                <a:lnTo>
                  <a:pt x="18955" y="7105"/>
                </a:lnTo>
                <a:lnTo>
                  <a:pt x="18951" y="7143"/>
                </a:lnTo>
                <a:lnTo>
                  <a:pt x="19067" y="7155"/>
                </a:lnTo>
                <a:lnTo>
                  <a:pt x="19071" y="7117"/>
                </a:lnTo>
                <a:close/>
                <a:moveTo>
                  <a:pt x="19263" y="7137"/>
                </a:moveTo>
                <a:lnTo>
                  <a:pt x="19148" y="7125"/>
                </a:lnTo>
                <a:lnTo>
                  <a:pt x="19144" y="7163"/>
                </a:lnTo>
                <a:lnTo>
                  <a:pt x="19259" y="7175"/>
                </a:lnTo>
                <a:lnTo>
                  <a:pt x="19263" y="7137"/>
                </a:lnTo>
                <a:close/>
                <a:moveTo>
                  <a:pt x="19529" y="7203"/>
                </a:moveTo>
                <a:lnTo>
                  <a:pt x="19645" y="7215"/>
                </a:lnTo>
                <a:lnTo>
                  <a:pt x="19649" y="7176"/>
                </a:lnTo>
                <a:lnTo>
                  <a:pt x="19533" y="7164"/>
                </a:lnTo>
                <a:lnTo>
                  <a:pt x="19529" y="7203"/>
                </a:lnTo>
                <a:close/>
                <a:moveTo>
                  <a:pt x="12329" y="6420"/>
                </a:moveTo>
                <a:lnTo>
                  <a:pt x="12214" y="6408"/>
                </a:lnTo>
                <a:lnTo>
                  <a:pt x="12210" y="6446"/>
                </a:lnTo>
                <a:lnTo>
                  <a:pt x="12325" y="6458"/>
                </a:lnTo>
                <a:lnTo>
                  <a:pt x="12329" y="6420"/>
                </a:lnTo>
                <a:close/>
                <a:moveTo>
                  <a:pt x="18181" y="7064"/>
                </a:moveTo>
                <a:lnTo>
                  <a:pt x="18296" y="7076"/>
                </a:lnTo>
                <a:lnTo>
                  <a:pt x="18300" y="7037"/>
                </a:lnTo>
                <a:lnTo>
                  <a:pt x="18185" y="7025"/>
                </a:lnTo>
                <a:lnTo>
                  <a:pt x="18181" y="7064"/>
                </a:lnTo>
                <a:close/>
                <a:moveTo>
                  <a:pt x="19456" y="7156"/>
                </a:moveTo>
                <a:lnTo>
                  <a:pt x="19340" y="7144"/>
                </a:lnTo>
                <a:lnTo>
                  <a:pt x="19336" y="7183"/>
                </a:lnTo>
                <a:lnTo>
                  <a:pt x="19452" y="7195"/>
                </a:lnTo>
                <a:lnTo>
                  <a:pt x="19456" y="7156"/>
                </a:lnTo>
                <a:close/>
                <a:moveTo>
                  <a:pt x="19914" y="7243"/>
                </a:moveTo>
                <a:lnTo>
                  <a:pt x="20030" y="7255"/>
                </a:lnTo>
                <a:lnTo>
                  <a:pt x="20034" y="7216"/>
                </a:lnTo>
                <a:lnTo>
                  <a:pt x="19918" y="7204"/>
                </a:lnTo>
                <a:lnTo>
                  <a:pt x="19914" y="7243"/>
                </a:lnTo>
                <a:close/>
                <a:moveTo>
                  <a:pt x="20107" y="7263"/>
                </a:moveTo>
                <a:lnTo>
                  <a:pt x="20222" y="7275"/>
                </a:lnTo>
                <a:lnTo>
                  <a:pt x="20227" y="7236"/>
                </a:lnTo>
                <a:lnTo>
                  <a:pt x="20111" y="7224"/>
                </a:lnTo>
                <a:lnTo>
                  <a:pt x="20107" y="7263"/>
                </a:lnTo>
                <a:close/>
                <a:moveTo>
                  <a:pt x="19722" y="7223"/>
                </a:moveTo>
                <a:lnTo>
                  <a:pt x="19837" y="7235"/>
                </a:lnTo>
                <a:lnTo>
                  <a:pt x="19841" y="7196"/>
                </a:lnTo>
                <a:lnTo>
                  <a:pt x="19726" y="7184"/>
                </a:lnTo>
                <a:lnTo>
                  <a:pt x="19722" y="7223"/>
                </a:lnTo>
                <a:close/>
                <a:moveTo>
                  <a:pt x="20300" y="7283"/>
                </a:moveTo>
                <a:lnTo>
                  <a:pt x="20415" y="7295"/>
                </a:lnTo>
                <a:lnTo>
                  <a:pt x="20419" y="7256"/>
                </a:lnTo>
                <a:lnTo>
                  <a:pt x="20304" y="7244"/>
                </a:lnTo>
                <a:lnTo>
                  <a:pt x="20300" y="7283"/>
                </a:lnTo>
                <a:close/>
                <a:moveTo>
                  <a:pt x="20492" y="7303"/>
                </a:moveTo>
                <a:lnTo>
                  <a:pt x="20608" y="7314"/>
                </a:lnTo>
                <a:lnTo>
                  <a:pt x="20612" y="7276"/>
                </a:lnTo>
                <a:lnTo>
                  <a:pt x="20496" y="7264"/>
                </a:lnTo>
                <a:lnTo>
                  <a:pt x="20492" y="7303"/>
                </a:lnTo>
                <a:close/>
                <a:moveTo>
                  <a:pt x="17795" y="7024"/>
                </a:moveTo>
                <a:lnTo>
                  <a:pt x="17911" y="7036"/>
                </a:lnTo>
                <a:lnTo>
                  <a:pt x="17915" y="6997"/>
                </a:lnTo>
                <a:lnTo>
                  <a:pt x="17800" y="6985"/>
                </a:lnTo>
                <a:lnTo>
                  <a:pt x="17795" y="7024"/>
                </a:lnTo>
                <a:close/>
                <a:moveTo>
                  <a:pt x="13678" y="6559"/>
                </a:moveTo>
                <a:lnTo>
                  <a:pt x="13562" y="6547"/>
                </a:lnTo>
                <a:lnTo>
                  <a:pt x="13558" y="6586"/>
                </a:lnTo>
                <a:lnTo>
                  <a:pt x="13674" y="6598"/>
                </a:lnTo>
                <a:lnTo>
                  <a:pt x="13678" y="6559"/>
                </a:lnTo>
                <a:close/>
                <a:moveTo>
                  <a:pt x="13485" y="6539"/>
                </a:moveTo>
                <a:lnTo>
                  <a:pt x="13369" y="6527"/>
                </a:lnTo>
                <a:lnTo>
                  <a:pt x="13365" y="6566"/>
                </a:lnTo>
                <a:lnTo>
                  <a:pt x="13481" y="6578"/>
                </a:lnTo>
                <a:lnTo>
                  <a:pt x="13485" y="6539"/>
                </a:lnTo>
                <a:close/>
                <a:moveTo>
                  <a:pt x="14521" y="6685"/>
                </a:moveTo>
                <a:lnTo>
                  <a:pt x="14637" y="6697"/>
                </a:lnTo>
                <a:lnTo>
                  <a:pt x="14641" y="6659"/>
                </a:lnTo>
                <a:lnTo>
                  <a:pt x="14525" y="6647"/>
                </a:lnTo>
                <a:lnTo>
                  <a:pt x="14521" y="6685"/>
                </a:lnTo>
                <a:close/>
                <a:moveTo>
                  <a:pt x="14136" y="6645"/>
                </a:moveTo>
                <a:lnTo>
                  <a:pt x="14251" y="6657"/>
                </a:lnTo>
                <a:lnTo>
                  <a:pt x="14255" y="6619"/>
                </a:lnTo>
                <a:lnTo>
                  <a:pt x="14140" y="6607"/>
                </a:lnTo>
                <a:lnTo>
                  <a:pt x="14136" y="6645"/>
                </a:lnTo>
                <a:close/>
                <a:moveTo>
                  <a:pt x="14328" y="6665"/>
                </a:moveTo>
                <a:lnTo>
                  <a:pt x="14444" y="6677"/>
                </a:lnTo>
                <a:lnTo>
                  <a:pt x="14448" y="6639"/>
                </a:lnTo>
                <a:lnTo>
                  <a:pt x="14332" y="6627"/>
                </a:lnTo>
                <a:lnTo>
                  <a:pt x="14328" y="6665"/>
                </a:lnTo>
                <a:close/>
                <a:moveTo>
                  <a:pt x="13870" y="6579"/>
                </a:moveTo>
                <a:lnTo>
                  <a:pt x="13755" y="6567"/>
                </a:lnTo>
                <a:lnTo>
                  <a:pt x="13751" y="6606"/>
                </a:lnTo>
                <a:lnTo>
                  <a:pt x="13866" y="6618"/>
                </a:lnTo>
                <a:lnTo>
                  <a:pt x="13870" y="6579"/>
                </a:lnTo>
                <a:close/>
                <a:moveTo>
                  <a:pt x="14063" y="6599"/>
                </a:moveTo>
                <a:lnTo>
                  <a:pt x="13947" y="6587"/>
                </a:lnTo>
                <a:lnTo>
                  <a:pt x="13943" y="6626"/>
                </a:lnTo>
                <a:lnTo>
                  <a:pt x="14059" y="6638"/>
                </a:lnTo>
                <a:lnTo>
                  <a:pt x="14063" y="6599"/>
                </a:lnTo>
                <a:close/>
                <a:moveTo>
                  <a:pt x="13100" y="6499"/>
                </a:moveTo>
                <a:lnTo>
                  <a:pt x="12984" y="6487"/>
                </a:lnTo>
                <a:lnTo>
                  <a:pt x="12980" y="6526"/>
                </a:lnTo>
                <a:lnTo>
                  <a:pt x="13096" y="6538"/>
                </a:lnTo>
                <a:lnTo>
                  <a:pt x="13100" y="6499"/>
                </a:lnTo>
                <a:close/>
                <a:moveTo>
                  <a:pt x="13292" y="6519"/>
                </a:moveTo>
                <a:lnTo>
                  <a:pt x="13177" y="6507"/>
                </a:lnTo>
                <a:lnTo>
                  <a:pt x="13173" y="6546"/>
                </a:lnTo>
                <a:lnTo>
                  <a:pt x="13288" y="6558"/>
                </a:lnTo>
                <a:lnTo>
                  <a:pt x="13292" y="6519"/>
                </a:lnTo>
                <a:close/>
                <a:moveTo>
                  <a:pt x="12714" y="6460"/>
                </a:moveTo>
                <a:lnTo>
                  <a:pt x="12599" y="6448"/>
                </a:lnTo>
                <a:lnTo>
                  <a:pt x="12595" y="6486"/>
                </a:lnTo>
                <a:lnTo>
                  <a:pt x="12710" y="6498"/>
                </a:lnTo>
                <a:lnTo>
                  <a:pt x="12714" y="6460"/>
                </a:lnTo>
                <a:close/>
                <a:moveTo>
                  <a:pt x="11366" y="6320"/>
                </a:moveTo>
                <a:lnTo>
                  <a:pt x="11251" y="6308"/>
                </a:lnTo>
                <a:lnTo>
                  <a:pt x="11247" y="6347"/>
                </a:lnTo>
                <a:lnTo>
                  <a:pt x="11362" y="6359"/>
                </a:lnTo>
                <a:lnTo>
                  <a:pt x="11366" y="6320"/>
                </a:lnTo>
                <a:close/>
                <a:moveTo>
                  <a:pt x="11751" y="6360"/>
                </a:moveTo>
                <a:lnTo>
                  <a:pt x="11636" y="6348"/>
                </a:lnTo>
                <a:lnTo>
                  <a:pt x="11632" y="6387"/>
                </a:lnTo>
                <a:lnTo>
                  <a:pt x="11747" y="6399"/>
                </a:lnTo>
                <a:lnTo>
                  <a:pt x="11751" y="6360"/>
                </a:lnTo>
                <a:close/>
                <a:moveTo>
                  <a:pt x="12907" y="6480"/>
                </a:moveTo>
                <a:lnTo>
                  <a:pt x="12791" y="6468"/>
                </a:lnTo>
                <a:lnTo>
                  <a:pt x="12787" y="6506"/>
                </a:lnTo>
                <a:lnTo>
                  <a:pt x="12903" y="6518"/>
                </a:lnTo>
                <a:lnTo>
                  <a:pt x="12907" y="6480"/>
                </a:lnTo>
                <a:close/>
                <a:moveTo>
                  <a:pt x="12137" y="6400"/>
                </a:moveTo>
                <a:lnTo>
                  <a:pt x="12021" y="6388"/>
                </a:lnTo>
                <a:lnTo>
                  <a:pt x="12017" y="6426"/>
                </a:lnTo>
                <a:lnTo>
                  <a:pt x="12133" y="6438"/>
                </a:lnTo>
                <a:lnTo>
                  <a:pt x="12137" y="6400"/>
                </a:lnTo>
                <a:close/>
                <a:moveTo>
                  <a:pt x="11944" y="6380"/>
                </a:moveTo>
                <a:lnTo>
                  <a:pt x="11828" y="6368"/>
                </a:lnTo>
                <a:lnTo>
                  <a:pt x="11824" y="6407"/>
                </a:lnTo>
                <a:lnTo>
                  <a:pt x="11940" y="6419"/>
                </a:lnTo>
                <a:lnTo>
                  <a:pt x="11944" y="6380"/>
                </a:lnTo>
                <a:close/>
                <a:moveTo>
                  <a:pt x="11120" y="6344"/>
                </a:moveTo>
                <a:cubicBezTo>
                  <a:pt x="11121" y="6341"/>
                  <a:pt x="11121" y="6337"/>
                  <a:pt x="11122" y="6334"/>
                </a:cubicBezTo>
                <a:lnTo>
                  <a:pt x="11170" y="6339"/>
                </a:lnTo>
                <a:lnTo>
                  <a:pt x="11174" y="6300"/>
                </a:lnTo>
                <a:lnTo>
                  <a:pt x="11126" y="6295"/>
                </a:lnTo>
                <a:cubicBezTo>
                  <a:pt x="11127" y="6293"/>
                  <a:pt x="11127" y="6290"/>
                  <a:pt x="11127" y="6288"/>
                </a:cubicBezTo>
                <a:cubicBezTo>
                  <a:pt x="11127" y="6190"/>
                  <a:pt x="11068" y="6107"/>
                  <a:pt x="10983" y="6071"/>
                </a:cubicBezTo>
                <a:lnTo>
                  <a:pt x="11012" y="6010"/>
                </a:lnTo>
                <a:lnTo>
                  <a:pt x="10976" y="5994"/>
                </a:lnTo>
                <a:lnTo>
                  <a:pt x="10946" y="6059"/>
                </a:lnTo>
                <a:cubicBezTo>
                  <a:pt x="10929" y="6055"/>
                  <a:pt x="10911" y="6053"/>
                  <a:pt x="10892" y="6053"/>
                </a:cubicBezTo>
                <a:cubicBezTo>
                  <a:pt x="10856" y="6053"/>
                  <a:pt x="10822" y="6061"/>
                  <a:pt x="10791" y="6076"/>
                </a:cubicBezTo>
                <a:lnTo>
                  <a:pt x="10757" y="5989"/>
                </a:lnTo>
                <a:lnTo>
                  <a:pt x="10721" y="6003"/>
                </a:lnTo>
                <a:lnTo>
                  <a:pt x="10757" y="6095"/>
                </a:lnTo>
                <a:cubicBezTo>
                  <a:pt x="10702" y="6134"/>
                  <a:pt x="10665" y="6195"/>
                  <a:pt x="10658" y="6266"/>
                </a:cubicBezTo>
                <a:lnTo>
                  <a:pt x="10543" y="6257"/>
                </a:lnTo>
                <a:lnTo>
                  <a:pt x="10540" y="6295"/>
                </a:lnTo>
                <a:lnTo>
                  <a:pt x="10656" y="6304"/>
                </a:lnTo>
                <a:lnTo>
                  <a:pt x="10657" y="6294"/>
                </a:lnTo>
                <a:cubicBezTo>
                  <a:pt x="10660" y="6421"/>
                  <a:pt x="10764" y="6523"/>
                  <a:pt x="10892" y="6523"/>
                </a:cubicBezTo>
                <a:cubicBezTo>
                  <a:pt x="10989" y="6523"/>
                  <a:pt x="11071" y="6464"/>
                  <a:pt x="11108" y="6381"/>
                </a:cubicBezTo>
                <a:lnTo>
                  <a:pt x="11158" y="6398"/>
                </a:lnTo>
                <a:lnTo>
                  <a:pt x="11171" y="6361"/>
                </a:lnTo>
                <a:lnTo>
                  <a:pt x="11120" y="6344"/>
                </a:lnTo>
                <a:close/>
                <a:moveTo>
                  <a:pt x="12522" y="6440"/>
                </a:moveTo>
                <a:lnTo>
                  <a:pt x="12406" y="6428"/>
                </a:lnTo>
                <a:lnTo>
                  <a:pt x="12402" y="6466"/>
                </a:lnTo>
                <a:lnTo>
                  <a:pt x="12518" y="6478"/>
                </a:lnTo>
                <a:lnTo>
                  <a:pt x="12522" y="6440"/>
                </a:lnTo>
                <a:close/>
                <a:moveTo>
                  <a:pt x="16182" y="6818"/>
                </a:moveTo>
                <a:lnTo>
                  <a:pt x="16066" y="6806"/>
                </a:lnTo>
                <a:lnTo>
                  <a:pt x="16062" y="6845"/>
                </a:lnTo>
                <a:lnTo>
                  <a:pt x="16178" y="6857"/>
                </a:lnTo>
                <a:lnTo>
                  <a:pt x="16182" y="6818"/>
                </a:lnTo>
                <a:close/>
                <a:moveTo>
                  <a:pt x="15677" y="6805"/>
                </a:moveTo>
                <a:lnTo>
                  <a:pt x="15792" y="6817"/>
                </a:lnTo>
                <a:lnTo>
                  <a:pt x="15796" y="6778"/>
                </a:lnTo>
                <a:lnTo>
                  <a:pt x="15681" y="6766"/>
                </a:lnTo>
                <a:lnTo>
                  <a:pt x="15677" y="6805"/>
                </a:lnTo>
                <a:close/>
                <a:moveTo>
                  <a:pt x="17530" y="6957"/>
                </a:moveTo>
                <a:lnTo>
                  <a:pt x="17414" y="6945"/>
                </a:lnTo>
                <a:lnTo>
                  <a:pt x="17410" y="6984"/>
                </a:lnTo>
                <a:lnTo>
                  <a:pt x="17526" y="6996"/>
                </a:lnTo>
                <a:lnTo>
                  <a:pt x="17530" y="6957"/>
                </a:lnTo>
                <a:close/>
                <a:moveTo>
                  <a:pt x="15989" y="6798"/>
                </a:moveTo>
                <a:lnTo>
                  <a:pt x="15873" y="6786"/>
                </a:lnTo>
                <a:lnTo>
                  <a:pt x="15869" y="6825"/>
                </a:lnTo>
                <a:lnTo>
                  <a:pt x="15985" y="6837"/>
                </a:lnTo>
                <a:lnTo>
                  <a:pt x="15989" y="6798"/>
                </a:lnTo>
                <a:close/>
                <a:moveTo>
                  <a:pt x="17603" y="7004"/>
                </a:moveTo>
                <a:lnTo>
                  <a:pt x="17718" y="7016"/>
                </a:lnTo>
                <a:lnTo>
                  <a:pt x="17722" y="6977"/>
                </a:lnTo>
                <a:lnTo>
                  <a:pt x="17607" y="6965"/>
                </a:lnTo>
                <a:lnTo>
                  <a:pt x="17603" y="7004"/>
                </a:lnTo>
                <a:close/>
                <a:moveTo>
                  <a:pt x="16374" y="6838"/>
                </a:moveTo>
                <a:lnTo>
                  <a:pt x="16259" y="6826"/>
                </a:lnTo>
                <a:lnTo>
                  <a:pt x="16255" y="6864"/>
                </a:lnTo>
                <a:lnTo>
                  <a:pt x="16370" y="6876"/>
                </a:lnTo>
                <a:lnTo>
                  <a:pt x="16374" y="6838"/>
                </a:lnTo>
                <a:close/>
                <a:moveTo>
                  <a:pt x="14833" y="6679"/>
                </a:moveTo>
                <a:lnTo>
                  <a:pt x="14718" y="6667"/>
                </a:lnTo>
                <a:lnTo>
                  <a:pt x="14714" y="6705"/>
                </a:lnTo>
                <a:lnTo>
                  <a:pt x="14829" y="6717"/>
                </a:lnTo>
                <a:lnTo>
                  <a:pt x="14833" y="6679"/>
                </a:lnTo>
                <a:close/>
                <a:moveTo>
                  <a:pt x="18373" y="7084"/>
                </a:moveTo>
                <a:lnTo>
                  <a:pt x="18489" y="7095"/>
                </a:lnTo>
                <a:lnTo>
                  <a:pt x="18493" y="7057"/>
                </a:lnTo>
                <a:lnTo>
                  <a:pt x="18377" y="7045"/>
                </a:lnTo>
                <a:lnTo>
                  <a:pt x="18373" y="7084"/>
                </a:lnTo>
                <a:close/>
                <a:moveTo>
                  <a:pt x="11559" y="6340"/>
                </a:moveTo>
                <a:lnTo>
                  <a:pt x="11443" y="6328"/>
                </a:lnTo>
                <a:lnTo>
                  <a:pt x="11439" y="6367"/>
                </a:lnTo>
                <a:lnTo>
                  <a:pt x="11555" y="6379"/>
                </a:lnTo>
                <a:lnTo>
                  <a:pt x="11559" y="6340"/>
                </a:lnTo>
                <a:close/>
                <a:moveTo>
                  <a:pt x="17988" y="7044"/>
                </a:moveTo>
                <a:lnTo>
                  <a:pt x="18104" y="7056"/>
                </a:lnTo>
                <a:lnTo>
                  <a:pt x="18108" y="7017"/>
                </a:lnTo>
                <a:lnTo>
                  <a:pt x="17992" y="7005"/>
                </a:lnTo>
                <a:lnTo>
                  <a:pt x="17988" y="7044"/>
                </a:lnTo>
                <a:close/>
                <a:moveTo>
                  <a:pt x="17218" y="6964"/>
                </a:moveTo>
                <a:lnTo>
                  <a:pt x="17333" y="6976"/>
                </a:lnTo>
                <a:lnTo>
                  <a:pt x="17337" y="6937"/>
                </a:lnTo>
                <a:lnTo>
                  <a:pt x="17222" y="6925"/>
                </a:lnTo>
                <a:lnTo>
                  <a:pt x="17218" y="6964"/>
                </a:lnTo>
                <a:close/>
                <a:moveTo>
                  <a:pt x="15604" y="6758"/>
                </a:moveTo>
                <a:lnTo>
                  <a:pt x="15488" y="6746"/>
                </a:lnTo>
                <a:lnTo>
                  <a:pt x="15484" y="6785"/>
                </a:lnTo>
                <a:lnTo>
                  <a:pt x="15600" y="6797"/>
                </a:lnTo>
                <a:lnTo>
                  <a:pt x="15604" y="6758"/>
                </a:lnTo>
                <a:close/>
                <a:moveTo>
                  <a:pt x="15291" y="6765"/>
                </a:moveTo>
                <a:lnTo>
                  <a:pt x="15407" y="6777"/>
                </a:lnTo>
                <a:lnTo>
                  <a:pt x="15411" y="6738"/>
                </a:lnTo>
                <a:lnTo>
                  <a:pt x="15295" y="6726"/>
                </a:lnTo>
                <a:lnTo>
                  <a:pt x="15291" y="6765"/>
                </a:lnTo>
                <a:close/>
                <a:moveTo>
                  <a:pt x="14906" y="6725"/>
                </a:moveTo>
                <a:lnTo>
                  <a:pt x="15022" y="6737"/>
                </a:lnTo>
                <a:lnTo>
                  <a:pt x="15026" y="6699"/>
                </a:lnTo>
                <a:lnTo>
                  <a:pt x="14910" y="6687"/>
                </a:lnTo>
                <a:lnTo>
                  <a:pt x="14906" y="6725"/>
                </a:lnTo>
                <a:close/>
                <a:moveTo>
                  <a:pt x="15099" y="6745"/>
                </a:moveTo>
                <a:lnTo>
                  <a:pt x="15214" y="6757"/>
                </a:lnTo>
                <a:lnTo>
                  <a:pt x="15218" y="6718"/>
                </a:lnTo>
                <a:lnTo>
                  <a:pt x="15103" y="6706"/>
                </a:lnTo>
                <a:lnTo>
                  <a:pt x="15099" y="6745"/>
                </a:lnTo>
                <a:close/>
                <a:moveTo>
                  <a:pt x="16567" y="6858"/>
                </a:moveTo>
                <a:lnTo>
                  <a:pt x="16451" y="6846"/>
                </a:lnTo>
                <a:lnTo>
                  <a:pt x="16447" y="6884"/>
                </a:lnTo>
                <a:lnTo>
                  <a:pt x="16563" y="6896"/>
                </a:lnTo>
                <a:lnTo>
                  <a:pt x="16567" y="6858"/>
                </a:lnTo>
                <a:close/>
                <a:moveTo>
                  <a:pt x="16952" y="6898"/>
                </a:moveTo>
                <a:lnTo>
                  <a:pt x="16836" y="6886"/>
                </a:lnTo>
                <a:lnTo>
                  <a:pt x="16832" y="6924"/>
                </a:lnTo>
                <a:lnTo>
                  <a:pt x="16948" y="6936"/>
                </a:lnTo>
                <a:lnTo>
                  <a:pt x="16952" y="6898"/>
                </a:lnTo>
                <a:close/>
                <a:moveTo>
                  <a:pt x="17145" y="6918"/>
                </a:moveTo>
                <a:lnTo>
                  <a:pt x="17029" y="6906"/>
                </a:lnTo>
                <a:lnTo>
                  <a:pt x="17025" y="6944"/>
                </a:lnTo>
                <a:lnTo>
                  <a:pt x="17141" y="6956"/>
                </a:lnTo>
                <a:lnTo>
                  <a:pt x="17145" y="6918"/>
                </a:lnTo>
                <a:close/>
                <a:moveTo>
                  <a:pt x="16759" y="6878"/>
                </a:moveTo>
                <a:lnTo>
                  <a:pt x="16644" y="6866"/>
                </a:lnTo>
                <a:lnTo>
                  <a:pt x="16640" y="6904"/>
                </a:lnTo>
                <a:lnTo>
                  <a:pt x="16755" y="6916"/>
                </a:lnTo>
                <a:lnTo>
                  <a:pt x="16759" y="6878"/>
                </a:lnTo>
                <a:close/>
                <a:moveTo>
                  <a:pt x="16301" y="1605"/>
                </a:moveTo>
                <a:lnTo>
                  <a:pt x="16286" y="1569"/>
                </a:lnTo>
                <a:lnTo>
                  <a:pt x="16177" y="1613"/>
                </a:lnTo>
                <a:lnTo>
                  <a:pt x="16191" y="1649"/>
                </a:lnTo>
                <a:lnTo>
                  <a:pt x="16301" y="1605"/>
                </a:lnTo>
                <a:close/>
                <a:moveTo>
                  <a:pt x="15023" y="2117"/>
                </a:moveTo>
                <a:lnTo>
                  <a:pt x="15009" y="2081"/>
                </a:lnTo>
                <a:lnTo>
                  <a:pt x="14900" y="2125"/>
                </a:lnTo>
                <a:lnTo>
                  <a:pt x="14914" y="2161"/>
                </a:lnTo>
                <a:lnTo>
                  <a:pt x="15023" y="2117"/>
                </a:lnTo>
                <a:close/>
                <a:moveTo>
                  <a:pt x="14841" y="2190"/>
                </a:moveTo>
                <a:lnTo>
                  <a:pt x="14826" y="2154"/>
                </a:lnTo>
                <a:lnTo>
                  <a:pt x="14717" y="2198"/>
                </a:lnTo>
                <a:lnTo>
                  <a:pt x="14731" y="2234"/>
                </a:lnTo>
                <a:lnTo>
                  <a:pt x="14841" y="2190"/>
                </a:lnTo>
                <a:close/>
                <a:moveTo>
                  <a:pt x="15206" y="2044"/>
                </a:moveTo>
                <a:lnTo>
                  <a:pt x="15191" y="2008"/>
                </a:lnTo>
                <a:lnTo>
                  <a:pt x="15082" y="2052"/>
                </a:lnTo>
                <a:lnTo>
                  <a:pt x="15096" y="2088"/>
                </a:lnTo>
                <a:lnTo>
                  <a:pt x="15206" y="2044"/>
                </a:lnTo>
                <a:close/>
                <a:moveTo>
                  <a:pt x="15571" y="1898"/>
                </a:moveTo>
                <a:lnTo>
                  <a:pt x="15556" y="1862"/>
                </a:lnTo>
                <a:lnTo>
                  <a:pt x="15447" y="1906"/>
                </a:lnTo>
                <a:lnTo>
                  <a:pt x="15461" y="1942"/>
                </a:lnTo>
                <a:lnTo>
                  <a:pt x="15571" y="1898"/>
                </a:lnTo>
                <a:close/>
                <a:moveTo>
                  <a:pt x="15388" y="1971"/>
                </a:moveTo>
                <a:lnTo>
                  <a:pt x="15374" y="1935"/>
                </a:lnTo>
                <a:lnTo>
                  <a:pt x="15264" y="1979"/>
                </a:lnTo>
                <a:lnTo>
                  <a:pt x="15279" y="2015"/>
                </a:lnTo>
                <a:lnTo>
                  <a:pt x="15388" y="1971"/>
                </a:lnTo>
                <a:close/>
                <a:moveTo>
                  <a:pt x="13928" y="2556"/>
                </a:moveTo>
                <a:lnTo>
                  <a:pt x="13914" y="2520"/>
                </a:lnTo>
                <a:lnTo>
                  <a:pt x="13805" y="2564"/>
                </a:lnTo>
                <a:lnTo>
                  <a:pt x="13819" y="2600"/>
                </a:lnTo>
                <a:lnTo>
                  <a:pt x="13928" y="2556"/>
                </a:lnTo>
                <a:close/>
                <a:moveTo>
                  <a:pt x="14111" y="2483"/>
                </a:moveTo>
                <a:lnTo>
                  <a:pt x="14096" y="2447"/>
                </a:lnTo>
                <a:lnTo>
                  <a:pt x="13987" y="2491"/>
                </a:lnTo>
                <a:lnTo>
                  <a:pt x="14002" y="2527"/>
                </a:lnTo>
                <a:lnTo>
                  <a:pt x="14111" y="2483"/>
                </a:lnTo>
                <a:close/>
                <a:moveTo>
                  <a:pt x="12833" y="2995"/>
                </a:moveTo>
                <a:lnTo>
                  <a:pt x="12819" y="2959"/>
                </a:lnTo>
                <a:lnTo>
                  <a:pt x="12710" y="3002"/>
                </a:lnTo>
                <a:lnTo>
                  <a:pt x="12724" y="3038"/>
                </a:lnTo>
                <a:lnTo>
                  <a:pt x="12833" y="2995"/>
                </a:lnTo>
                <a:close/>
                <a:moveTo>
                  <a:pt x="14293" y="2410"/>
                </a:moveTo>
                <a:lnTo>
                  <a:pt x="14279" y="2374"/>
                </a:lnTo>
                <a:lnTo>
                  <a:pt x="14170" y="2417"/>
                </a:lnTo>
                <a:lnTo>
                  <a:pt x="14184" y="2453"/>
                </a:lnTo>
                <a:lnTo>
                  <a:pt x="14293" y="2410"/>
                </a:lnTo>
                <a:close/>
                <a:moveTo>
                  <a:pt x="14658" y="2263"/>
                </a:moveTo>
                <a:lnTo>
                  <a:pt x="14644" y="2227"/>
                </a:lnTo>
                <a:lnTo>
                  <a:pt x="14535" y="2271"/>
                </a:lnTo>
                <a:lnTo>
                  <a:pt x="14549" y="2307"/>
                </a:lnTo>
                <a:lnTo>
                  <a:pt x="14658" y="2263"/>
                </a:lnTo>
                <a:close/>
                <a:moveTo>
                  <a:pt x="14476" y="2337"/>
                </a:moveTo>
                <a:lnTo>
                  <a:pt x="14461" y="2301"/>
                </a:lnTo>
                <a:lnTo>
                  <a:pt x="14352" y="2344"/>
                </a:lnTo>
                <a:lnTo>
                  <a:pt x="14366" y="2380"/>
                </a:lnTo>
                <a:lnTo>
                  <a:pt x="14476" y="2337"/>
                </a:lnTo>
                <a:close/>
                <a:moveTo>
                  <a:pt x="13381" y="2775"/>
                </a:moveTo>
                <a:lnTo>
                  <a:pt x="13366" y="2739"/>
                </a:lnTo>
                <a:lnTo>
                  <a:pt x="13257" y="2783"/>
                </a:lnTo>
                <a:lnTo>
                  <a:pt x="13272" y="2819"/>
                </a:lnTo>
                <a:lnTo>
                  <a:pt x="13381" y="2775"/>
                </a:lnTo>
                <a:close/>
                <a:moveTo>
                  <a:pt x="13016" y="2922"/>
                </a:moveTo>
                <a:lnTo>
                  <a:pt x="13001" y="2885"/>
                </a:lnTo>
                <a:lnTo>
                  <a:pt x="12892" y="2929"/>
                </a:lnTo>
                <a:lnTo>
                  <a:pt x="12907" y="2965"/>
                </a:lnTo>
                <a:lnTo>
                  <a:pt x="13016" y="2922"/>
                </a:lnTo>
                <a:close/>
                <a:moveTo>
                  <a:pt x="13198" y="2848"/>
                </a:moveTo>
                <a:lnTo>
                  <a:pt x="13184" y="2812"/>
                </a:lnTo>
                <a:lnTo>
                  <a:pt x="13075" y="2856"/>
                </a:lnTo>
                <a:lnTo>
                  <a:pt x="13089" y="2892"/>
                </a:lnTo>
                <a:lnTo>
                  <a:pt x="13198" y="2848"/>
                </a:lnTo>
                <a:close/>
                <a:moveTo>
                  <a:pt x="13563" y="2702"/>
                </a:moveTo>
                <a:lnTo>
                  <a:pt x="13549" y="2666"/>
                </a:lnTo>
                <a:lnTo>
                  <a:pt x="13440" y="2710"/>
                </a:lnTo>
                <a:lnTo>
                  <a:pt x="13454" y="2746"/>
                </a:lnTo>
                <a:lnTo>
                  <a:pt x="13563" y="2702"/>
                </a:lnTo>
                <a:close/>
                <a:moveTo>
                  <a:pt x="16374" y="1576"/>
                </a:moveTo>
                <a:lnTo>
                  <a:pt x="16461" y="1541"/>
                </a:lnTo>
                <a:cubicBezTo>
                  <a:pt x="16497" y="1623"/>
                  <a:pt x="16580" y="1681"/>
                  <a:pt x="16676" y="1681"/>
                </a:cubicBezTo>
                <a:cubicBezTo>
                  <a:pt x="16758" y="1681"/>
                  <a:pt x="16830" y="1639"/>
                  <a:pt x="16872" y="1575"/>
                </a:cubicBezTo>
                <a:lnTo>
                  <a:pt x="16932" y="1607"/>
                </a:lnTo>
                <a:lnTo>
                  <a:pt x="16950" y="1573"/>
                </a:lnTo>
                <a:lnTo>
                  <a:pt x="16891" y="1540"/>
                </a:lnTo>
                <a:cubicBezTo>
                  <a:pt x="16903" y="1512"/>
                  <a:pt x="16911" y="1480"/>
                  <a:pt x="16911" y="1446"/>
                </a:cubicBezTo>
                <a:cubicBezTo>
                  <a:pt x="16911" y="1337"/>
                  <a:pt x="16836" y="1245"/>
                  <a:pt x="16735" y="1219"/>
                </a:cubicBezTo>
                <a:lnTo>
                  <a:pt x="16752" y="1154"/>
                </a:lnTo>
                <a:lnTo>
                  <a:pt x="16714" y="1144"/>
                </a:lnTo>
                <a:lnTo>
                  <a:pt x="16697" y="1212"/>
                </a:lnTo>
                <a:cubicBezTo>
                  <a:pt x="16690" y="1211"/>
                  <a:pt x="16683" y="1211"/>
                  <a:pt x="16676" y="1211"/>
                </a:cubicBezTo>
                <a:cubicBezTo>
                  <a:pt x="16546" y="1211"/>
                  <a:pt x="16441" y="1316"/>
                  <a:pt x="16441" y="1446"/>
                </a:cubicBezTo>
                <a:cubicBezTo>
                  <a:pt x="16441" y="1466"/>
                  <a:pt x="16443" y="1486"/>
                  <a:pt x="16448" y="1504"/>
                </a:cubicBezTo>
                <a:lnTo>
                  <a:pt x="16359" y="1540"/>
                </a:lnTo>
                <a:lnTo>
                  <a:pt x="16374" y="1576"/>
                </a:lnTo>
                <a:close/>
                <a:moveTo>
                  <a:pt x="13746" y="2629"/>
                </a:moveTo>
                <a:lnTo>
                  <a:pt x="13731" y="2593"/>
                </a:lnTo>
                <a:lnTo>
                  <a:pt x="13622" y="2637"/>
                </a:lnTo>
                <a:lnTo>
                  <a:pt x="13637" y="2673"/>
                </a:lnTo>
                <a:lnTo>
                  <a:pt x="13746" y="2629"/>
                </a:lnTo>
                <a:close/>
                <a:moveTo>
                  <a:pt x="15753" y="1825"/>
                </a:moveTo>
                <a:lnTo>
                  <a:pt x="15739" y="1789"/>
                </a:lnTo>
                <a:lnTo>
                  <a:pt x="15629" y="1832"/>
                </a:lnTo>
                <a:lnTo>
                  <a:pt x="15644" y="1869"/>
                </a:lnTo>
                <a:lnTo>
                  <a:pt x="15753" y="1825"/>
                </a:lnTo>
                <a:close/>
                <a:moveTo>
                  <a:pt x="16118" y="1678"/>
                </a:moveTo>
                <a:lnTo>
                  <a:pt x="16104" y="1642"/>
                </a:lnTo>
                <a:lnTo>
                  <a:pt x="15994" y="1686"/>
                </a:lnTo>
                <a:lnTo>
                  <a:pt x="16009" y="1722"/>
                </a:lnTo>
                <a:lnTo>
                  <a:pt x="16118" y="1678"/>
                </a:lnTo>
                <a:close/>
                <a:moveTo>
                  <a:pt x="15936" y="1752"/>
                </a:moveTo>
                <a:lnTo>
                  <a:pt x="15921" y="1716"/>
                </a:lnTo>
                <a:lnTo>
                  <a:pt x="15812" y="1759"/>
                </a:lnTo>
                <a:lnTo>
                  <a:pt x="15826" y="1795"/>
                </a:lnTo>
                <a:lnTo>
                  <a:pt x="15936" y="1752"/>
                </a:lnTo>
                <a:close/>
                <a:moveTo>
                  <a:pt x="16800" y="972"/>
                </a:moveTo>
                <a:lnTo>
                  <a:pt x="16762" y="962"/>
                </a:lnTo>
                <a:lnTo>
                  <a:pt x="16733" y="1072"/>
                </a:lnTo>
                <a:lnTo>
                  <a:pt x="16771" y="1082"/>
                </a:lnTo>
                <a:lnTo>
                  <a:pt x="16800" y="972"/>
                </a:lnTo>
                <a:close/>
                <a:moveTo>
                  <a:pt x="16848" y="790"/>
                </a:moveTo>
                <a:lnTo>
                  <a:pt x="16810" y="780"/>
                </a:lnTo>
                <a:lnTo>
                  <a:pt x="16781" y="890"/>
                </a:lnTo>
                <a:lnTo>
                  <a:pt x="16819" y="900"/>
                </a:lnTo>
                <a:lnTo>
                  <a:pt x="16848" y="790"/>
                </a:lnTo>
                <a:close/>
                <a:moveTo>
                  <a:pt x="16992" y="244"/>
                </a:moveTo>
                <a:lnTo>
                  <a:pt x="16954" y="234"/>
                </a:lnTo>
                <a:lnTo>
                  <a:pt x="16925" y="344"/>
                </a:lnTo>
                <a:lnTo>
                  <a:pt x="16963" y="354"/>
                </a:lnTo>
                <a:lnTo>
                  <a:pt x="16992" y="244"/>
                </a:lnTo>
                <a:close/>
                <a:moveTo>
                  <a:pt x="17040" y="62"/>
                </a:moveTo>
                <a:lnTo>
                  <a:pt x="17002" y="52"/>
                </a:lnTo>
                <a:lnTo>
                  <a:pt x="16973" y="162"/>
                </a:lnTo>
                <a:lnTo>
                  <a:pt x="17011" y="171"/>
                </a:lnTo>
                <a:lnTo>
                  <a:pt x="17040" y="62"/>
                </a:lnTo>
                <a:close/>
                <a:moveTo>
                  <a:pt x="16944" y="426"/>
                </a:moveTo>
                <a:lnTo>
                  <a:pt x="16906" y="416"/>
                </a:lnTo>
                <a:lnTo>
                  <a:pt x="16877" y="526"/>
                </a:lnTo>
                <a:lnTo>
                  <a:pt x="16915" y="536"/>
                </a:lnTo>
                <a:lnTo>
                  <a:pt x="16944" y="426"/>
                </a:lnTo>
                <a:close/>
                <a:moveTo>
                  <a:pt x="16896" y="608"/>
                </a:moveTo>
                <a:lnTo>
                  <a:pt x="16858" y="598"/>
                </a:lnTo>
                <a:lnTo>
                  <a:pt x="16829" y="708"/>
                </a:lnTo>
                <a:lnTo>
                  <a:pt x="16867" y="718"/>
                </a:lnTo>
                <a:lnTo>
                  <a:pt x="16896" y="608"/>
                </a:lnTo>
                <a:close/>
                <a:moveTo>
                  <a:pt x="20052" y="3245"/>
                </a:moveTo>
                <a:lnTo>
                  <a:pt x="19949" y="3190"/>
                </a:lnTo>
                <a:lnTo>
                  <a:pt x="19931" y="3224"/>
                </a:lnTo>
                <a:lnTo>
                  <a:pt x="20034" y="3279"/>
                </a:lnTo>
                <a:lnTo>
                  <a:pt x="20052" y="3245"/>
                </a:lnTo>
                <a:close/>
                <a:moveTo>
                  <a:pt x="20225" y="3338"/>
                </a:moveTo>
                <a:lnTo>
                  <a:pt x="20122" y="3282"/>
                </a:lnTo>
                <a:lnTo>
                  <a:pt x="20103" y="3317"/>
                </a:lnTo>
                <a:lnTo>
                  <a:pt x="20206" y="3372"/>
                </a:lnTo>
                <a:lnTo>
                  <a:pt x="20225" y="3338"/>
                </a:lnTo>
                <a:close/>
                <a:moveTo>
                  <a:pt x="19535" y="2966"/>
                </a:moveTo>
                <a:lnTo>
                  <a:pt x="19432" y="2911"/>
                </a:lnTo>
                <a:lnTo>
                  <a:pt x="19414" y="2945"/>
                </a:lnTo>
                <a:lnTo>
                  <a:pt x="19517" y="3001"/>
                </a:lnTo>
                <a:lnTo>
                  <a:pt x="19535" y="2966"/>
                </a:lnTo>
                <a:close/>
                <a:moveTo>
                  <a:pt x="19880" y="3152"/>
                </a:moveTo>
                <a:lnTo>
                  <a:pt x="19777" y="3097"/>
                </a:lnTo>
                <a:lnTo>
                  <a:pt x="19759" y="3131"/>
                </a:lnTo>
                <a:lnTo>
                  <a:pt x="19862" y="3186"/>
                </a:lnTo>
                <a:lnTo>
                  <a:pt x="19880" y="3152"/>
                </a:lnTo>
                <a:close/>
                <a:moveTo>
                  <a:pt x="20397" y="3431"/>
                </a:moveTo>
                <a:lnTo>
                  <a:pt x="20294" y="3375"/>
                </a:lnTo>
                <a:lnTo>
                  <a:pt x="20276" y="3410"/>
                </a:lnTo>
                <a:lnTo>
                  <a:pt x="20379" y="3465"/>
                </a:lnTo>
                <a:lnTo>
                  <a:pt x="20397" y="3431"/>
                </a:lnTo>
                <a:close/>
                <a:moveTo>
                  <a:pt x="19708" y="3059"/>
                </a:moveTo>
                <a:lnTo>
                  <a:pt x="19605" y="3004"/>
                </a:lnTo>
                <a:lnTo>
                  <a:pt x="19586" y="3038"/>
                </a:lnTo>
                <a:lnTo>
                  <a:pt x="19689" y="3094"/>
                </a:lnTo>
                <a:lnTo>
                  <a:pt x="19708" y="3059"/>
                </a:lnTo>
                <a:close/>
                <a:moveTo>
                  <a:pt x="20570" y="3524"/>
                </a:moveTo>
                <a:lnTo>
                  <a:pt x="20466" y="3468"/>
                </a:lnTo>
                <a:lnTo>
                  <a:pt x="20448" y="3502"/>
                </a:lnTo>
                <a:lnTo>
                  <a:pt x="20551" y="3558"/>
                </a:lnTo>
                <a:lnTo>
                  <a:pt x="20570" y="3524"/>
                </a:lnTo>
                <a:close/>
                <a:moveTo>
                  <a:pt x="20742" y="3617"/>
                </a:moveTo>
                <a:lnTo>
                  <a:pt x="20639" y="3561"/>
                </a:lnTo>
                <a:lnTo>
                  <a:pt x="20620" y="3595"/>
                </a:lnTo>
                <a:lnTo>
                  <a:pt x="20723" y="3651"/>
                </a:lnTo>
                <a:lnTo>
                  <a:pt x="20742" y="3617"/>
                </a:lnTo>
                <a:close/>
                <a:moveTo>
                  <a:pt x="21000" y="3756"/>
                </a:moveTo>
                <a:lnTo>
                  <a:pt x="20983" y="3747"/>
                </a:lnTo>
                <a:lnTo>
                  <a:pt x="20965" y="3781"/>
                </a:lnTo>
                <a:lnTo>
                  <a:pt x="21000" y="3800"/>
                </a:lnTo>
                <a:lnTo>
                  <a:pt x="21000" y="3756"/>
                </a:lnTo>
                <a:close/>
                <a:moveTo>
                  <a:pt x="20914" y="3710"/>
                </a:moveTo>
                <a:lnTo>
                  <a:pt x="20811" y="3654"/>
                </a:lnTo>
                <a:lnTo>
                  <a:pt x="20793" y="3688"/>
                </a:lnTo>
                <a:lnTo>
                  <a:pt x="20896" y="3744"/>
                </a:lnTo>
                <a:lnTo>
                  <a:pt x="20914" y="3710"/>
                </a:lnTo>
                <a:close/>
                <a:moveTo>
                  <a:pt x="19191" y="2781"/>
                </a:moveTo>
                <a:lnTo>
                  <a:pt x="19088" y="2725"/>
                </a:lnTo>
                <a:lnTo>
                  <a:pt x="19069" y="2759"/>
                </a:lnTo>
                <a:lnTo>
                  <a:pt x="19172" y="2815"/>
                </a:lnTo>
                <a:lnTo>
                  <a:pt x="19191" y="2781"/>
                </a:lnTo>
                <a:close/>
                <a:moveTo>
                  <a:pt x="17467" y="1851"/>
                </a:moveTo>
                <a:lnTo>
                  <a:pt x="17364" y="1796"/>
                </a:lnTo>
                <a:lnTo>
                  <a:pt x="17346" y="1830"/>
                </a:lnTo>
                <a:lnTo>
                  <a:pt x="17449" y="1886"/>
                </a:lnTo>
                <a:lnTo>
                  <a:pt x="17467" y="1851"/>
                </a:lnTo>
                <a:close/>
                <a:moveTo>
                  <a:pt x="17640" y="1944"/>
                </a:moveTo>
                <a:lnTo>
                  <a:pt x="17536" y="1889"/>
                </a:lnTo>
                <a:lnTo>
                  <a:pt x="17518" y="1923"/>
                </a:lnTo>
                <a:lnTo>
                  <a:pt x="17621" y="1978"/>
                </a:lnTo>
                <a:lnTo>
                  <a:pt x="17640" y="1944"/>
                </a:lnTo>
                <a:close/>
                <a:moveTo>
                  <a:pt x="17001" y="1644"/>
                </a:moveTo>
                <a:lnTo>
                  <a:pt x="17104" y="1700"/>
                </a:lnTo>
                <a:lnTo>
                  <a:pt x="17123" y="1666"/>
                </a:lnTo>
                <a:lnTo>
                  <a:pt x="17019" y="1610"/>
                </a:lnTo>
                <a:lnTo>
                  <a:pt x="17001" y="1644"/>
                </a:lnTo>
                <a:close/>
                <a:moveTo>
                  <a:pt x="17812" y="2037"/>
                </a:moveTo>
                <a:lnTo>
                  <a:pt x="17709" y="1982"/>
                </a:lnTo>
                <a:lnTo>
                  <a:pt x="17690" y="2016"/>
                </a:lnTo>
                <a:lnTo>
                  <a:pt x="17794" y="2071"/>
                </a:lnTo>
                <a:lnTo>
                  <a:pt x="17812" y="2037"/>
                </a:lnTo>
                <a:close/>
                <a:moveTo>
                  <a:pt x="17295" y="1758"/>
                </a:moveTo>
                <a:lnTo>
                  <a:pt x="17192" y="1703"/>
                </a:lnTo>
                <a:lnTo>
                  <a:pt x="17173" y="1737"/>
                </a:lnTo>
                <a:lnTo>
                  <a:pt x="17277" y="1793"/>
                </a:lnTo>
                <a:lnTo>
                  <a:pt x="17295" y="1758"/>
                </a:lnTo>
                <a:close/>
                <a:moveTo>
                  <a:pt x="19018" y="2688"/>
                </a:moveTo>
                <a:lnTo>
                  <a:pt x="18915" y="2632"/>
                </a:lnTo>
                <a:lnTo>
                  <a:pt x="18897" y="2666"/>
                </a:lnTo>
                <a:lnTo>
                  <a:pt x="19000" y="2722"/>
                </a:lnTo>
                <a:lnTo>
                  <a:pt x="19018" y="2688"/>
                </a:lnTo>
                <a:close/>
                <a:moveTo>
                  <a:pt x="18674" y="2502"/>
                </a:moveTo>
                <a:lnTo>
                  <a:pt x="18571" y="2446"/>
                </a:lnTo>
                <a:lnTo>
                  <a:pt x="18552" y="2480"/>
                </a:lnTo>
                <a:lnTo>
                  <a:pt x="18655" y="2536"/>
                </a:lnTo>
                <a:lnTo>
                  <a:pt x="18674" y="2502"/>
                </a:lnTo>
                <a:close/>
                <a:moveTo>
                  <a:pt x="17984" y="2130"/>
                </a:moveTo>
                <a:lnTo>
                  <a:pt x="17881" y="2074"/>
                </a:lnTo>
                <a:lnTo>
                  <a:pt x="17863" y="2109"/>
                </a:lnTo>
                <a:lnTo>
                  <a:pt x="17966" y="2164"/>
                </a:lnTo>
                <a:lnTo>
                  <a:pt x="17984" y="2130"/>
                </a:lnTo>
                <a:close/>
                <a:moveTo>
                  <a:pt x="18846" y="2595"/>
                </a:moveTo>
                <a:lnTo>
                  <a:pt x="18743" y="2539"/>
                </a:lnTo>
                <a:lnTo>
                  <a:pt x="18724" y="2573"/>
                </a:lnTo>
                <a:lnTo>
                  <a:pt x="18828" y="2629"/>
                </a:lnTo>
                <a:lnTo>
                  <a:pt x="18846" y="2595"/>
                </a:lnTo>
                <a:close/>
                <a:moveTo>
                  <a:pt x="18501" y="2409"/>
                </a:moveTo>
                <a:lnTo>
                  <a:pt x="18398" y="2353"/>
                </a:lnTo>
                <a:lnTo>
                  <a:pt x="18380" y="2387"/>
                </a:lnTo>
                <a:lnTo>
                  <a:pt x="18483" y="2443"/>
                </a:lnTo>
                <a:lnTo>
                  <a:pt x="18501" y="2409"/>
                </a:lnTo>
                <a:close/>
                <a:moveTo>
                  <a:pt x="19363" y="2874"/>
                </a:moveTo>
                <a:lnTo>
                  <a:pt x="19260" y="2818"/>
                </a:lnTo>
                <a:lnTo>
                  <a:pt x="19241" y="2852"/>
                </a:lnTo>
                <a:lnTo>
                  <a:pt x="19345" y="2908"/>
                </a:lnTo>
                <a:lnTo>
                  <a:pt x="19363" y="2874"/>
                </a:lnTo>
                <a:close/>
                <a:moveTo>
                  <a:pt x="18157" y="2223"/>
                </a:moveTo>
                <a:lnTo>
                  <a:pt x="18053" y="2167"/>
                </a:lnTo>
                <a:lnTo>
                  <a:pt x="18035" y="2202"/>
                </a:lnTo>
                <a:lnTo>
                  <a:pt x="18138" y="2257"/>
                </a:lnTo>
                <a:lnTo>
                  <a:pt x="18157" y="2223"/>
                </a:lnTo>
                <a:close/>
                <a:moveTo>
                  <a:pt x="18329" y="2316"/>
                </a:moveTo>
                <a:lnTo>
                  <a:pt x="18226" y="2260"/>
                </a:lnTo>
                <a:lnTo>
                  <a:pt x="18207" y="2295"/>
                </a:lnTo>
                <a:lnTo>
                  <a:pt x="18311" y="2350"/>
                </a:lnTo>
                <a:lnTo>
                  <a:pt x="18329" y="2316"/>
                </a:lnTo>
                <a:close/>
                <a:moveTo>
                  <a:pt x="128" y="28568"/>
                </a:moveTo>
                <a:lnTo>
                  <a:pt x="207" y="28658"/>
                </a:lnTo>
                <a:lnTo>
                  <a:pt x="236" y="28632"/>
                </a:lnTo>
                <a:lnTo>
                  <a:pt x="157" y="28542"/>
                </a:lnTo>
                <a:lnTo>
                  <a:pt x="128" y="28568"/>
                </a:lnTo>
                <a:close/>
                <a:moveTo>
                  <a:pt x="501" y="28935"/>
                </a:moveTo>
                <a:lnTo>
                  <a:pt x="422" y="28844"/>
                </a:lnTo>
                <a:lnTo>
                  <a:pt x="393" y="28870"/>
                </a:lnTo>
                <a:lnTo>
                  <a:pt x="472" y="28960"/>
                </a:lnTo>
                <a:lnTo>
                  <a:pt x="501" y="28935"/>
                </a:lnTo>
                <a:close/>
                <a:moveTo>
                  <a:pt x="369" y="28783"/>
                </a:moveTo>
                <a:lnTo>
                  <a:pt x="289" y="28693"/>
                </a:lnTo>
                <a:lnTo>
                  <a:pt x="260" y="28719"/>
                </a:lnTo>
                <a:lnTo>
                  <a:pt x="340" y="28809"/>
                </a:lnTo>
                <a:lnTo>
                  <a:pt x="369" y="28783"/>
                </a:lnTo>
                <a:close/>
                <a:moveTo>
                  <a:pt x="0" y="28412"/>
                </a:moveTo>
                <a:lnTo>
                  <a:pt x="0" y="28422"/>
                </a:lnTo>
                <a:lnTo>
                  <a:pt x="74" y="28507"/>
                </a:lnTo>
                <a:lnTo>
                  <a:pt x="103" y="28481"/>
                </a:lnTo>
                <a:lnTo>
                  <a:pt x="24" y="28391"/>
                </a:lnTo>
                <a:lnTo>
                  <a:pt x="0" y="28412"/>
                </a:lnTo>
                <a:close/>
                <a:moveTo>
                  <a:pt x="4633" y="26956"/>
                </a:moveTo>
                <a:lnTo>
                  <a:pt x="4653" y="26990"/>
                </a:lnTo>
                <a:lnTo>
                  <a:pt x="4754" y="26931"/>
                </a:lnTo>
                <a:lnTo>
                  <a:pt x="4734" y="26898"/>
                </a:lnTo>
                <a:lnTo>
                  <a:pt x="4633" y="26956"/>
                </a:lnTo>
                <a:close/>
                <a:moveTo>
                  <a:pt x="8153" y="24904"/>
                </a:moveTo>
                <a:lnTo>
                  <a:pt x="8173" y="24938"/>
                </a:lnTo>
                <a:lnTo>
                  <a:pt x="8273" y="24879"/>
                </a:lnTo>
                <a:lnTo>
                  <a:pt x="8254" y="24845"/>
                </a:lnTo>
                <a:lnTo>
                  <a:pt x="8153" y="24904"/>
                </a:lnTo>
                <a:close/>
                <a:moveTo>
                  <a:pt x="4466" y="27054"/>
                </a:moveTo>
                <a:lnTo>
                  <a:pt x="4485" y="27087"/>
                </a:lnTo>
                <a:lnTo>
                  <a:pt x="4586" y="27029"/>
                </a:lnTo>
                <a:lnTo>
                  <a:pt x="4566" y="26995"/>
                </a:lnTo>
                <a:lnTo>
                  <a:pt x="4466" y="27054"/>
                </a:lnTo>
                <a:close/>
                <a:moveTo>
                  <a:pt x="9159" y="24318"/>
                </a:moveTo>
                <a:lnTo>
                  <a:pt x="9178" y="24351"/>
                </a:lnTo>
                <a:lnTo>
                  <a:pt x="9279" y="24293"/>
                </a:lnTo>
                <a:lnTo>
                  <a:pt x="9259" y="24259"/>
                </a:lnTo>
                <a:lnTo>
                  <a:pt x="9159" y="24318"/>
                </a:lnTo>
                <a:close/>
                <a:moveTo>
                  <a:pt x="4969" y="26761"/>
                </a:moveTo>
                <a:lnTo>
                  <a:pt x="4988" y="26794"/>
                </a:lnTo>
                <a:lnTo>
                  <a:pt x="5089" y="26736"/>
                </a:lnTo>
                <a:lnTo>
                  <a:pt x="5069" y="26702"/>
                </a:lnTo>
                <a:lnTo>
                  <a:pt x="4969" y="26761"/>
                </a:lnTo>
                <a:close/>
                <a:moveTo>
                  <a:pt x="4801" y="26858"/>
                </a:moveTo>
                <a:lnTo>
                  <a:pt x="4821" y="26892"/>
                </a:lnTo>
                <a:lnTo>
                  <a:pt x="4921" y="26833"/>
                </a:lnTo>
                <a:lnTo>
                  <a:pt x="4902" y="26800"/>
                </a:lnTo>
                <a:lnTo>
                  <a:pt x="4801" y="26858"/>
                </a:lnTo>
                <a:close/>
                <a:moveTo>
                  <a:pt x="7148" y="25490"/>
                </a:moveTo>
                <a:lnTo>
                  <a:pt x="7167" y="25524"/>
                </a:lnTo>
                <a:lnTo>
                  <a:pt x="7268" y="25465"/>
                </a:lnTo>
                <a:lnTo>
                  <a:pt x="7248" y="25432"/>
                </a:lnTo>
                <a:lnTo>
                  <a:pt x="7148" y="25490"/>
                </a:lnTo>
                <a:close/>
                <a:moveTo>
                  <a:pt x="8321" y="24806"/>
                </a:moveTo>
                <a:lnTo>
                  <a:pt x="8340" y="24840"/>
                </a:lnTo>
                <a:lnTo>
                  <a:pt x="8441" y="24781"/>
                </a:lnTo>
                <a:lnTo>
                  <a:pt x="8421" y="24748"/>
                </a:lnTo>
                <a:lnTo>
                  <a:pt x="8321" y="24806"/>
                </a:lnTo>
                <a:close/>
                <a:moveTo>
                  <a:pt x="4298" y="27152"/>
                </a:moveTo>
                <a:lnTo>
                  <a:pt x="4318" y="27185"/>
                </a:lnTo>
                <a:lnTo>
                  <a:pt x="4418" y="27127"/>
                </a:lnTo>
                <a:lnTo>
                  <a:pt x="4399" y="27093"/>
                </a:lnTo>
                <a:lnTo>
                  <a:pt x="4298" y="27152"/>
                </a:lnTo>
                <a:close/>
                <a:moveTo>
                  <a:pt x="3628" y="27542"/>
                </a:moveTo>
                <a:lnTo>
                  <a:pt x="3647" y="27576"/>
                </a:lnTo>
                <a:lnTo>
                  <a:pt x="3748" y="27517"/>
                </a:lnTo>
                <a:lnTo>
                  <a:pt x="3728" y="27484"/>
                </a:lnTo>
                <a:lnTo>
                  <a:pt x="3628" y="27542"/>
                </a:lnTo>
                <a:close/>
                <a:moveTo>
                  <a:pt x="8824" y="24513"/>
                </a:moveTo>
                <a:lnTo>
                  <a:pt x="8843" y="24547"/>
                </a:lnTo>
                <a:lnTo>
                  <a:pt x="8944" y="24488"/>
                </a:lnTo>
                <a:lnTo>
                  <a:pt x="8924" y="24454"/>
                </a:lnTo>
                <a:lnTo>
                  <a:pt x="8824" y="24513"/>
                </a:lnTo>
                <a:close/>
                <a:moveTo>
                  <a:pt x="3796" y="27445"/>
                </a:moveTo>
                <a:lnTo>
                  <a:pt x="3815" y="27478"/>
                </a:lnTo>
                <a:lnTo>
                  <a:pt x="3916" y="27420"/>
                </a:lnTo>
                <a:lnTo>
                  <a:pt x="3896" y="27386"/>
                </a:lnTo>
                <a:lnTo>
                  <a:pt x="3796" y="27445"/>
                </a:lnTo>
                <a:close/>
                <a:moveTo>
                  <a:pt x="8488" y="24709"/>
                </a:moveTo>
                <a:lnTo>
                  <a:pt x="8508" y="24742"/>
                </a:lnTo>
                <a:lnTo>
                  <a:pt x="8608" y="24684"/>
                </a:lnTo>
                <a:lnTo>
                  <a:pt x="8589" y="24650"/>
                </a:lnTo>
                <a:lnTo>
                  <a:pt x="8488" y="24709"/>
                </a:lnTo>
                <a:close/>
                <a:moveTo>
                  <a:pt x="3963" y="27347"/>
                </a:moveTo>
                <a:lnTo>
                  <a:pt x="3983" y="27381"/>
                </a:lnTo>
                <a:lnTo>
                  <a:pt x="4083" y="27322"/>
                </a:lnTo>
                <a:lnTo>
                  <a:pt x="4064" y="27288"/>
                </a:lnTo>
                <a:lnTo>
                  <a:pt x="3963" y="27347"/>
                </a:lnTo>
                <a:close/>
                <a:moveTo>
                  <a:pt x="9494" y="24122"/>
                </a:moveTo>
                <a:lnTo>
                  <a:pt x="9514" y="24156"/>
                </a:lnTo>
                <a:lnTo>
                  <a:pt x="9614" y="24097"/>
                </a:lnTo>
                <a:lnTo>
                  <a:pt x="9595" y="24064"/>
                </a:lnTo>
                <a:lnTo>
                  <a:pt x="9494" y="24122"/>
                </a:lnTo>
                <a:close/>
                <a:moveTo>
                  <a:pt x="8656" y="24611"/>
                </a:moveTo>
                <a:lnTo>
                  <a:pt x="8675" y="24644"/>
                </a:lnTo>
                <a:lnTo>
                  <a:pt x="8776" y="24586"/>
                </a:lnTo>
                <a:lnTo>
                  <a:pt x="8757" y="24552"/>
                </a:lnTo>
                <a:lnTo>
                  <a:pt x="8656" y="24611"/>
                </a:lnTo>
                <a:close/>
                <a:moveTo>
                  <a:pt x="4131" y="27249"/>
                </a:moveTo>
                <a:lnTo>
                  <a:pt x="4150" y="27283"/>
                </a:lnTo>
                <a:lnTo>
                  <a:pt x="4251" y="27224"/>
                </a:lnTo>
                <a:lnTo>
                  <a:pt x="4231" y="27191"/>
                </a:lnTo>
                <a:lnTo>
                  <a:pt x="4131" y="27249"/>
                </a:lnTo>
                <a:close/>
                <a:moveTo>
                  <a:pt x="9326" y="24220"/>
                </a:moveTo>
                <a:lnTo>
                  <a:pt x="9346" y="24254"/>
                </a:lnTo>
                <a:lnTo>
                  <a:pt x="9446" y="24195"/>
                </a:lnTo>
                <a:lnTo>
                  <a:pt x="9427" y="24161"/>
                </a:lnTo>
                <a:lnTo>
                  <a:pt x="9326" y="24220"/>
                </a:lnTo>
                <a:close/>
                <a:moveTo>
                  <a:pt x="6645" y="25784"/>
                </a:moveTo>
                <a:lnTo>
                  <a:pt x="6664" y="25817"/>
                </a:lnTo>
                <a:lnTo>
                  <a:pt x="6765" y="25758"/>
                </a:lnTo>
                <a:lnTo>
                  <a:pt x="6745" y="25725"/>
                </a:lnTo>
                <a:lnTo>
                  <a:pt x="6645" y="25784"/>
                </a:lnTo>
                <a:close/>
                <a:moveTo>
                  <a:pt x="2455" y="28227"/>
                </a:moveTo>
                <a:lnTo>
                  <a:pt x="2474" y="28260"/>
                </a:lnTo>
                <a:lnTo>
                  <a:pt x="2575" y="28201"/>
                </a:lnTo>
                <a:lnTo>
                  <a:pt x="2555" y="28168"/>
                </a:lnTo>
                <a:lnTo>
                  <a:pt x="2455" y="28227"/>
                </a:lnTo>
                <a:close/>
                <a:moveTo>
                  <a:pt x="6477" y="25881"/>
                </a:moveTo>
                <a:lnTo>
                  <a:pt x="6497" y="25915"/>
                </a:lnTo>
                <a:lnTo>
                  <a:pt x="6597" y="25856"/>
                </a:lnTo>
                <a:lnTo>
                  <a:pt x="6578" y="25823"/>
                </a:lnTo>
                <a:lnTo>
                  <a:pt x="6477" y="25881"/>
                </a:lnTo>
                <a:close/>
                <a:moveTo>
                  <a:pt x="7650" y="25197"/>
                </a:moveTo>
                <a:lnTo>
                  <a:pt x="7670" y="25231"/>
                </a:lnTo>
                <a:lnTo>
                  <a:pt x="7770" y="25172"/>
                </a:lnTo>
                <a:lnTo>
                  <a:pt x="7751" y="25139"/>
                </a:lnTo>
                <a:lnTo>
                  <a:pt x="7650" y="25197"/>
                </a:lnTo>
                <a:close/>
                <a:moveTo>
                  <a:pt x="7483" y="25295"/>
                </a:moveTo>
                <a:lnTo>
                  <a:pt x="7502" y="25328"/>
                </a:lnTo>
                <a:lnTo>
                  <a:pt x="7603" y="25270"/>
                </a:lnTo>
                <a:lnTo>
                  <a:pt x="7583" y="25236"/>
                </a:lnTo>
                <a:lnTo>
                  <a:pt x="7483" y="25295"/>
                </a:lnTo>
                <a:close/>
                <a:moveTo>
                  <a:pt x="7315" y="25393"/>
                </a:moveTo>
                <a:lnTo>
                  <a:pt x="7335" y="25426"/>
                </a:lnTo>
                <a:lnTo>
                  <a:pt x="7435" y="25368"/>
                </a:lnTo>
                <a:lnTo>
                  <a:pt x="7416" y="25334"/>
                </a:lnTo>
                <a:lnTo>
                  <a:pt x="7315" y="25393"/>
                </a:lnTo>
                <a:close/>
                <a:moveTo>
                  <a:pt x="6812" y="25686"/>
                </a:moveTo>
                <a:lnTo>
                  <a:pt x="6832" y="25719"/>
                </a:lnTo>
                <a:lnTo>
                  <a:pt x="6932" y="25661"/>
                </a:lnTo>
                <a:lnTo>
                  <a:pt x="6913" y="25627"/>
                </a:lnTo>
                <a:lnTo>
                  <a:pt x="6812" y="25686"/>
                </a:lnTo>
                <a:close/>
                <a:moveTo>
                  <a:pt x="6980" y="25588"/>
                </a:moveTo>
                <a:lnTo>
                  <a:pt x="6999" y="25622"/>
                </a:lnTo>
                <a:lnTo>
                  <a:pt x="7100" y="25563"/>
                </a:lnTo>
                <a:lnTo>
                  <a:pt x="7081" y="25529"/>
                </a:lnTo>
                <a:lnTo>
                  <a:pt x="6980" y="25588"/>
                </a:lnTo>
                <a:close/>
                <a:moveTo>
                  <a:pt x="5304" y="26565"/>
                </a:moveTo>
                <a:lnTo>
                  <a:pt x="5323" y="26599"/>
                </a:lnTo>
                <a:lnTo>
                  <a:pt x="5424" y="26540"/>
                </a:lnTo>
                <a:lnTo>
                  <a:pt x="5404" y="26507"/>
                </a:lnTo>
                <a:lnTo>
                  <a:pt x="5304" y="26565"/>
                </a:lnTo>
                <a:close/>
                <a:moveTo>
                  <a:pt x="7818" y="25099"/>
                </a:moveTo>
                <a:lnTo>
                  <a:pt x="7837" y="25133"/>
                </a:lnTo>
                <a:lnTo>
                  <a:pt x="7938" y="25074"/>
                </a:lnTo>
                <a:lnTo>
                  <a:pt x="7918" y="25041"/>
                </a:lnTo>
                <a:lnTo>
                  <a:pt x="7818" y="25099"/>
                </a:lnTo>
                <a:close/>
                <a:moveTo>
                  <a:pt x="5472" y="26468"/>
                </a:moveTo>
                <a:lnTo>
                  <a:pt x="5491" y="26501"/>
                </a:lnTo>
                <a:lnTo>
                  <a:pt x="5592" y="26442"/>
                </a:lnTo>
                <a:lnTo>
                  <a:pt x="5572" y="26409"/>
                </a:lnTo>
                <a:lnTo>
                  <a:pt x="5472" y="26468"/>
                </a:lnTo>
                <a:close/>
                <a:moveTo>
                  <a:pt x="5136" y="26663"/>
                </a:moveTo>
                <a:lnTo>
                  <a:pt x="5156" y="26697"/>
                </a:lnTo>
                <a:lnTo>
                  <a:pt x="5256" y="26638"/>
                </a:lnTo>
                <a:lnTo>
                  <a:pt x="5237" y="26604"/>
                </a:lnTo>
                <a:lnTo>
                  <a:pt x="5136" y="26663"/>
                </a:lnTo>
                <a:close/>
                <a:moveTo>
                  <a:pt x="7986" y="25002"/>
                </a:moveTo>
                <a:lnTo>
                  <a:pt x="8005" y="25035"/>
                </a:lnTo>
                <a:lnTo>
                  <a:pt x="8106" y="24977"/>
                </a:lnTo>
                <a:lnTo>
                  <a:pt x="8086" y="24943"/>
                </a:lnTo>
                <a:lnTo>
                  <a:pt x="7986" y="25002"/>
                </a:lnTo>
                <a:close/>
                <a:moveTo>
                  <a:pt x="6310" y="25979"/>
                </a:moveTo>
                <a:lnTo>
                  <a:pt x="6329" y="26012"/>
                </a:lnTo>
                <a:lnTo>
                  <a:pt x="6430" y="25954"/>
                </a:lnTo>
                <a:lnTo>
                  <a:pt x="6410" y="25920"/>
                </a:lnTo>
                <a:lnTo>
                  <a:pt x="6310" y="25979"/>
                </a:lnTo>
                <a:close/>
                <a:moveTo>
                  <a:pt x="6142" y="26077"/>
                </a:moveTo>
                <a:lnTo>
                  <a:pt x="6161" y="26110"/>
                </a:lnTo>
                <a:lnTo>
                  <a:pt x="6262" y="26052"/>
                </a:lnTo>
                <a:lnTo>
                  <a:pt x="6242" y="26018"/>
                </a:lnTo>
                <a:lnTo>
                  <a:pt x="6142" y="26077"/>
                </a:lnTo>
                <a:close/>
                <a:moveTo>
                  <a:pt x="5807" y="26272"/>
                </a:moveTo>
                <a:lnTo>
                  <a:pt x="5826" y="26306"/>
                </a:lnTo>
                <a:lnTo>
                  <a:pt x="5927" y="26247"/>
                </a:lnTo>
                <a:lnTo>
                  <a:pt x="5907" y="26213"/>
                </a:lnTo>
                <a:lnTo>
                  <a:pt x="5807" y="26272"/>
                </a:lnTo>
                <a:close/>
                <a:moveTo>
                  <a:pt x="5974" y="26174"/>
                </a:moveTo>
                <a:lnTo>
                  <a:pt x="5994" y="26208"/>
                </a:lnTo>
                <a:lnTo>
                  <a:pt x="6094" y="26149"/>
                </a:lnTo>
                <a:lnTo>
                  <a:pt x="6075" y="26116"/>
                </a:lnTo>
                <a:lnTo>
                  <a:pt x="5974" y="26174"/>
                </a:lnTo>
                <a:close/>
                <a:moveTo>
                  <a:pt x="5639" y="26370"/>
                </a:moveTo>
                <a:lnTo>
                  <a:pt x="5659" y="26403"/>
                </a:lnTo>
                <a:lnTo>
                  <a:pt x="5759" y="26345"/>
                </a:lnTo>
                <a:lnTo>
                  <a:pt x="5740" y="26311"/>
                </a:lnTo>
                <a:lnTo>
                  <a:pt x="5639" y="26370"/>
                </a:lnTo>
                <a:close/>
                <a:moveTo>
                  <a:pt x="946" y="29106"/>
                </a:moveTo>
                <a:lnTo>
                  <a:pt x="966" y="29140"/>
                </a:lnTo>
                <a:lnTo>
                  <a:pt x="1066" y="29081"/>
                </a:lnTo>
                <a:lnTo>
                  <a:pt x="1047" y="29047"/>
                </a:lnTo>
                <a:lnTo>
                  <a:pt x="946" y="29106"/>
                </a:lnTo>
                <a:close/>
                <a:moveTo>
                  <a:pt x="108" y="29595"/>
                </a:moveTo>
                <a:lnTo>
                  <a:pt x="128" y="29628"/>
                </a:lnTo>
                <a:lnTo>
                  <a:pt x="228" y="29570"/>
                </a:lnTo>
                <a:lnTo>
                  <a:pt x="209" y="29536"/>
                </a:lnTo>
                <a:lnTo>
                  <a:pt x="108" y="29595"/>
                </a:lnTo>
                <a:close/>
                <a:moveTo>
                  <a:pt x="1114" y="29008"/>
                </a:moveTo>
                <a:lnTo>
                  <a:pt x="1133" y="29042"/>
                </a:lnTo>
                <a:lnTo>
                  <a:pt x="1234" y="28983"/>
                </a:lnTo>
                <a:lnTo>
                  <a:pt x="1214" y="28950"/>
                </a:lnTo>
                <a:lnTo>
                  <a:pt x="1114" y="29008"/>
                </a:lnTo>
                <a:close/>
                <a:moveTo>
                  <a:pt x="3460" y="27640"/>
                </a:moveTo>
                <a:lnTo>
                  <a:pt x="3480" y="27674"/>
                </a:lnTo>
                <a:lnTo>
                  <a:pt x="3580" y="27615"/>
                </a:lnTo>
                <a:lnTo>
                  <a:pt x="3561" y="27582"/>
                </a:lnTo>
                <a:lnTo>
                  <a:pt x="3460" y="27640"/>
                </a:lnTo>
                <a:close/>
                <a:moveTo>
                  <a:pt x="0" y="29658"/>
                </a:moveTo>
                <a:lnTo>
                  <a:pt x="0" y="29700"/>
                </a:lnTo>
                <a:lnTo>
                  <a:pt x="5" y="29700"/>
                </a:lnTo>
                <a:lnTo>
                  <a:pt x="61" y="29667"/>
                </a:lnTo>
                <a:lnTo>
                  <a:pt x="41" y="29634"/>
                </a:lnTo>
                <a:lnTo>
                  <a:pt x="0" y="29658"/>
                </a:lnTo>
                <a:close/>
                <a:moveTo>
                  <a:pt x="1449" y="28813"/>
                </a:moveTo>
                <a:lnTo>
                  <a:pt x="1469" y="28846"/>
                </a:lnTo>
                <a:lnTo>
                  <a:pt x="1569" y="28788"/>
                </a:lnTo>
                <a:lnTo>
                  <a:pt x="1550" y="28754"/>
                </a:lnTo>
                <a:lnTo>
                  <a:pt x="1449" y="28813"/>
                </a:lnTo>
                <a:close/>
                <a:moveTo>
                  <a:pt x="1281" y="28911"/>
                </a:moveTo>
                <a:lnTo>
                  <a:pt x="1301" y="28944"/>
                </a:lnTo>
                <a:lnTo>
                  <a:pt x="1402" y="28885"/>
                </a:lnTo>
                <a:lnTo>
                  <a:pt x="1382" y="28852"/>
                </a:lnTo>
                <a:lnTo>
                  <a:pt x="1281" y="28911"/>
                </a:lnTo>
                <a:close/>
                <a:moveTo>
                  <a:pt x="276" y="29497"/>
                </a:moveTo>
                <a:lnTo>
                  <a:pt x="295" y="29530"/>
                </a:lnTo>
                <a:lnTo>
                  <a:pt x="396" y="29472"/>
                </a:lnTo>
                <a:lnTo>
                  <a:pt x="376" y="29438"/>
                </a:lnTo>
                <a:lnTo>
                  <a:pt x="276" y="29497"/>
                </a:lnTo>
                <a:close/>
                <a:moveTo>
                  <a:pt x="9829" y="23927"/>
                </a:moveTo>
                <a:lnTo>
                  <a:pt x="9849" y="23960"/>
                </a:lnTo>
                <a:lnTo>
                  <a:pt x="9949" y="23902"/>
                </a:lnTo>
                <a:lnTo>
                  <a:pt x="9930" y="23868"/>
                </a:lnTo>
                <a:lnTo>
                  <a:pt x="9829" y="23927"/>
                </a:lnTo>
                <a:close/>
                <a:moveTo>
                  <a:pt x="9997" y="23829"/>
                </a:moveTo>
                <a:lnTo>
                  <a:pt x="10016" y="23863"/>
                </a:lnTo>
                <a:lnTo>
                  <a:pt x="10117" y="23804"/>
                </a:lnTo>
                <a:lnTo>
                  <a:pt x="10097" y="23770"/>
                </a:lnTo>
                <a:lnTo>
                  <a:pt x="9997" y="23829"/>
                </a:lnTo>
                <a:close/>
                <a:moveTo>
                  <a:pt x="10164" y="23731"/>
                </a:moveTo>
                <a:lnTo>
                  <a:pt x="10184" y="23765"/>
                </a:lnTo>
                <a:lnTo>
                  <a:pt x="10284" y="23706"/>
                </a:lnTo>
                <a:lnTo>
                  <a:pt x="10265" y="23673"/>
                </a:lnTo>
                <a:lnTo>
                  <a:pt x="10164" y="23731"/>
                </a:lnTo>
                <a:close/>
                <a:moveTo>
                  <a:pt x="1617" y="28715"/>
                </a:moveTo>
                <a:lnTo>
                  <a:pt x="1636" y="28749"/>
                </a:lnTo>
                <a:lnTo>
                  <a:pt x="1737" y="28690"/>
                </a:lnTo>
                <a:lnTo>
                  <a:pt x="1717" y="28657"/>
                </a:lnTo>
                <a:lnTo>
                  <a:pt x="1617" y="28715"/>
                </a:lnTo>
                <a:close/>
                <a:moveTo>
                  <a:pt x="2957" y="27933"/>
                </a:moveTo>
                <a:lnTo>
                  <a:pt x="2977" y="27967"/>
                </a:lnTo>
                <a:lnTo>
                  <a:pt x="3078" y="27908"/>
                </a:lnTo>
                <a:lnTo>
                  <a:pt x="3058" y="27875"/>
                </a:lnTo>
                <a:lnTo>
                  <a:pt x="2957" y="27933"/>
                </a:lnTo>
                <a:close/>
                <a:moveTo>
                  <a:pt x="2622" y="28129"/>
                </a:moveTo>
                <a:lnTo>
                  <a:pt x="2642" y="28162"/>
                </a:lnTo>
                <a:lnTo>
                  <a:pt x="2742" y="28104"/>
                </a:lnTo>
                <a:lnTo>
                  <a:pt x="2723" y="28070"/>
                </a:lnTo>
                <a:lnTo>
                  <a:pt x="2622" y="28129"/>
                </a:lnTo>
                <a:close/>
                <a:moveTo>
                  <a:pt x="9662" y="24025"/>
                </a:moveTo>
                <a:lnTo>
                  <a:pt x="9681" y="24058"/>
                </a:lnTo>
                <a:lnTo>
                  <a:pt x="9782" y="23999"/>
                </a:lnTo>
                <a:lnTo>
                  <a:pt x="9762" y="23966"/>
                </a:lnTo>
                <a:lnTo>
                  <a:pt x="9662" y="24025"/>
                </a:lnTo>
                <a:close/>
                <a:moveTo>
                  <a:pt x="2790" y="28031"/>
                </a:moveTo>
                <a:lnTo>
                  <a:pt x="2809" y="28065"/>
                </a:lnTo>
                <a:lnTo>
                  <a:pt x="2910" y="28006"/>
                </a:lnTo>
                <a:lnTo>
                  <a:pt x="2890" y="27972"/>
                </a:lnTo>
                <a:lnTo>
                  <a:pt x="2790" y="28031"/>
                </a:lnTo>
                <a:close/>
                <a:moveTo>
                  <a:pt x="3125" y="27836"/>
                </a:moveTo>
                <a:lnTo>
                  <a:pt x="3145" y="27869"/>
                </a:lnTo>
                <a:lnTo>
                  <a:pt x="3245" y="27811"/>
                </a:lnTo>
                <a:lnTo>
                  <a:pt x="3226" y="27777"/>
                </a:lnTo>
                <a:lnTo>
                  <a:pt x="3125" y="27836"/>
                </a:lnTo>
                <a:close/>
                <a:moveTo>
                  <a:pt x="1952" y="28520"/>
                </a:moveTo>
                <a:lnTo>
                  <a:pt x="1971" y="28553"/>
                </a:lnTo>
                <a:lnTo>
                  <a:pt x="2072" y="28495"/>
                </a:lnTo>
                <a:lnTo>
                  <a:pt x="2052" y="28461"/>
                </a:lnTo>
                <a:lnTo>
                  <a:pt x="1952" y="28520"/>
                </a:lnTo>
                <a:close/>
                <a:moveTo>
                  <a:pt x="1784" y="28617"/>
                </a:moveTo>
                <a:lnTo>
                  <a:pt x="1804" y="28651"/>
                </a:lnTo>
                <a:lnTo>
                  <a:pt x="1904" y="28592"/>
                </a:lnTo>
                <a:lnTo>
                  <a:pt x="1885" y="28559"/>
                </a:lnTo>
                <a:lnTo>
                  <a:pt x="1784" y="28617"/>
                </a:lnTo>
                <a:close/>
                <a:moveTo>
                  <a:pt x="3293" y="27738"/>
                </a:moveTo>
                <a:lnTo>
                  <a:pt x="3312" y="27771"/>
                </a:lnTo>
                <a:lnTo>
                  <a:pt x="3413" y="27713"/>
                </a:lnTo>
                <a:lnTo>
                  <a:pt x="3393" y="27679"/>
                </a:lnTo>
                <a:lnTo>
                  <a:pt x="3293" y="27738"/>
                </a:lnTo>
                <a:close/>
                <a:moveTo>
                  <a:pt x="2287" y="28324"/>
                </a:moveTo>
                <a:lnTo>
                  <a:pt x="2307" y="28358"/>
                </a:lnTo>
                <a:lnTo>
                  <a:pt x="2407" y="28299"/>
                </a:lnTo>
                <a:lnTo>
                  <a:pt x="2388" y="28266"/>
                </a:lnTo>
                <a:lnTo>
                  <a:pt x="2287" y="28324"/>
                </a:lnTo>
                <a:close/>
                <a:moveTo>
                  <a:pt x="8991" y="24415"/>
                </a:moveTo>
                <a:lnTo>
                  <a:pt x="9011" y="24449"/>
                </a:lnTo>
                <a:lnTo>
                  <a:pt x="9111" y="24390"/>
                </a:lnTo>
                <a:lnTo>
                  <a:pt x="9092" y="24357"/>
                </a:lnTo>
                <a:lnTo>
                  <a:pt x="8991" y="24415"/>
                </a:lnTo>
                <a:close/>
                <a:moveTo>
                  <a:pt x="2119" y="28422"/>
                </a:moveTo>
                <a:lnTo>
                  <a:pt x="2139" y="28456"/>
                </a:lnTo>
                <a:lnTo>
                  <a:pt x="2240" y="28397"/>
                </a:lnTo>
                <a:lnTo>
                  <a:pt x="2220" y="28363"/>
                </a:lnTo>
                <a:lnTo>
                  <a:pt x="2119" y="28422"/>
                </a:lnTo>
                <a:close/>
                <a:moveTo>
                  <a:pt x="20420" y="24514"/>
                </a:moveTo>
                <a:lnTo>
                  <a:pt x="20501" y="24602"/>
                </a:lnTo>
                <a:lnTo>
                  <a:pt x="20529" y="24576"/>
                </a:lnTo>
                <a:lnTo>
                  <a:pt x="20449" y="24488"/>
                </a:lnTo>
                <a:lnTo>
                  <a:pt x="20420" y="24514"/>
                </a:lnTo>
                <a:close/>
                <a:moveTo>
                  <a:pt x="20285" y="24368"/>
                </a:moveTo>
                <a:lnTo>
                  <a:pt x="20366" y="24455"/>
                </a:lnTo>
                <a:lnTo>
                  <a:pt x="20394" y="24429"/>
                </a:lnTo>
                <a:lnTo>
                  <a:pt x="20314" y="24342"/>
                </a:lnTo>
                <a:lnTo>
                  <a:pt x="20285" y="24368"/>
                </a:lnTo>
                <a:close/>
                <a:moveTo>
                  <a:pt x="20150" y="24221"/>
                </a:moveTo>
                <a:lnTo>
                  <a:pt x="20231" y="24309"/>
                </a:lnTo>
                <a:lnTo>
                  <a:pt x="20259" y="24283"/>
                </a:lnTo>
                <a:lnTo>
                  <a:pt x="20179" y="24195"/>
                </a:lnTo>
                <a:lnTo>
                  <a:pt x="20150" y="24221"/>
                </a:lnTo>
                <a:close/>
                <a:moveTo>
                  <a:pt x="20690" y="24807"/>
                </a:moveTo>
                <a:lnTo>
                  <a:pt x="20771" y="24895"/>
                </a:lnTo>
                <a:lnTo>
                  <a:pt x="20799" y="24869"/>
                </a:lnTo>
                <a:lnTo>
                  <a:pt x="20719" y="24781"/>
                </a:lnTo>
                <a:lnTo>
                  <a:pt x="20690" y="24807"/>
                </a:lnTo>
                <a:close/>
                <a:moveTo>
                  <a:pt x="20825" y="24954"/>
                </a:moveTo>
                <a:lnTo>
                  <a:pt x="20906" y="25041"/>
                </a:lnTo>
                <a:lnTo>
                  <a:pt x="20934" y="25015"/>
                </a:lnTo>
                <a:lnTo>
                  <a:pt x="20854" y="24928"/>
                </a:lnTo>
                <a:lnTo>
                  <a:pt x="20825" y="24954"/>
                </a:lnTo>
                <a:close/>
                <a:moveTo>
                  <a:pt x="20555" y="24661"/>
                </a:moveTo>
                <a:lnTo>
                  <a:pt x="20636" y="24748"/>
                </a:lnTo>
                <a:lnTo>
                  <a:pt x="20664" y="24722"/>
                </a:lnTo>
                <a:lnTo>
                  <a:pt x="20584" y="24635"/>
                </a:lnTo>
                <a:lnTo>
                  <a:pt x="20555" y="24661"/>
                </a:lnTo>
                <a:close/>
                <a:moveTo>
                  <a:pt x="20015" y="24075"/>
                </a:moveTo>
                <a:lnTo>
                  <a:pt x="20096" y="24162"/>
                </a:lnTo>
                <a:lnTo>
                  <a:pt x="20124" y="24136"/>
                </a:lnTo>
                <a:lnTo>
                  <a:pt x="20044" y="24049"/>
                </a:lnTo>
                <a:lnTo>
                  <a:pt x="20015" y="24075"/>
                </a:lnTo>
                <a:close/>
                <a:moveTo>
                  <a:pt x="19880" y="23928"/>
                </a:moveTo>
                <a:lnTo>
                  <a:pt x="19961" y="24016"/>
                </a:lnTo>
                <a:lnTo>
                  <a:pt x="19989" y="23990"/>
                </a:lnTo>
                <a:lnTo>
                  <a:pt x="19909" y="23902"/>
                </a:lnTo>
                <a:lnTo>
                  <a:pt x="19880" y="23928"/>
                </a:lnTo>
                <a:close/>
                <a:moveTo>
                  <a:pt x="19745" y="23782"/>
                </a:moveTo>
                <a:lnTo>
                  <a:pt x="19826" y="23869"/>
                </a:lnTo>
                <a:lnTo>
                  <a:pt x="19854" y="23843"/>
                </a:lnTo>
                <a:lnTo>
                  <a:pt x="19774" y="23756"/>
                </a:lnTo>
                <a:lnTo>
                  <a:pt x="19745" y="23782"/>
                </a:lnTo>
                <a:close/>
                <a:moveTo>
                  <a:pt x="20960" y="25100"/>
                </a:moveTo>
                <a:lnTo>
                  <a:pt x="21000" y="25143"/>
                </a:lnTo>
                <a:lnTo>
                  <a:pt x="21000" y="25086"/>
                </a:lnTo>
                <a:lnTo>
                  <a:pt x="20989" y="25074"/>
                </a:lnTo>
                <a:lnTo>
                  <a:pt x="20960" y="25100"/>
                </a:lnTo>
                <a:close/>
                <a:moveTo>
                  <a:pt x="19610" y="23636"/>
                </a:moveTo>
                <a:lnTo>
                  <a:pt x="19691" y="23723"/>
                </a:lnTo>
                <a:lnTo>
                  <a:pt x="19719" y="23697"/>
                </a:lnTo>
                <a:lnTo>
                  <a:pt x="19639" y="23609"/>
                </a:lnTo>
                <a:lnTo>
                  <a:pt x="19610" y="23636"/>
                </a:lnTo>
                <a:close/>
                <a:moveTo>
                  <a:pt x="19422" y="21141"/>
                </a:moveTo>
                <a:lnTo>
                  <a:pt x="19419" y="21024"/>
                </a:lnTo>
                <a:lnTo>
                  <a:pt x="19380" y="21025"/>
                </a:lnTo>
                <a:lnTo>
                  <a:pt x="19383" y="21142"/>
                </a:lnTo>
                <a:lnTo>
                  <a:pt x="19422" y="21141"/>
                </a:lnTo>
                <a:close/>
                <a:moveTo>
                  <a:pt x="19405" y="20557"/>
                </a:moveTo>
                <a:lnTo>
                  <a:pt x="19402" y="20440"/>
                </a:lnTo>
                <a:lnTo>
                  <a:pt x="19363" y="20442"/>
                </a:lnTo>
                <a:lnTo>
                  <a:pt x="19366" y="20558"/>
                </a:lnTo>
                <a:lnTo>
                  <a:pt x="19405" y="20557"/>
                </a:lnTo>
                <a:close/>
                <a:moveTo>
                  <a:pt x="19400" y="20363"/>
                </a:moveTo>
                <a:lnTo>
                  <a:pt x="19396" y="20246"/>
                </a:lnTo>
                <a:lnTo>
                  <a:pt x="19357" y="20247"/>
                </a:lnTo>
                <a:lnTo>
                  <a:pt x="19361" y="20364"/>
                </a:lnTo>
                <a:lnTo>
                  <a:pt x="19400" y="20363"/>
                </a:lnTo>
                <a:close/>
                <a:moveTo>
                  <a:pt x="19315" y="17444"/>
                </a:moveTo>
                <a:lnTo>
                  <a:pt x="19312" y="17328"/>
                </a:lnTo>
                <a:lnTo>
                  <a:pt x="19273" y="17329"/>
                </a:lnTo>
                <a:lnTo>
                  <a:pt x="19276" y="17446"/>
                </a:lnTo>
                <a:lnTo>
                  <a:pt x="19315" y="17444"/>
                </a:lnTo>
                <a:close/>
                <a:moveTo>
                  <a:pt x="19383" y="19779"/>
                </a:moveTo>
                <a:lnTo>
                  <a:pt x="19379" y="19662"/>
                </a:lnTo>
                <a:lnTo>
                  <a:pt x="19340" y="19663"/>
                </a:lnTo>
                <a:lnTo>
                  <a:pt x="19344" y="19780"/>
                </a:lnTo>
                <a:lnTo>
                  <a:pt x="19383" y="19779"/>
                </a:lnTo>
                <a:close/>
                <a:moveTo>
                  <a:pt x="19321" y="17639"/>
                </a:moveTo>
                <a:lnTo>
                  <a:pt x="19318" y="17522"/>
                </a:lnTo>
                <a:lnTo>
                  <a:pt x="19279" y="17523"/>
                </a:lnTo>
                <a:lnTo>
                  <a:pt x="19282" y="17640"/>
                </a:lnTo>
                <a:lnTo>
                  <a:pt x="19321" y="17639"/>
                </a:lnTo>
                <a:close/>
                <a:moveTo>
                  <a:pt x="19394" y="20168"/>
                </a:moveTo>
                <a:lnTo>
                  <a:pt x="19391" y="20051"/>
                </a:lnTo>
                <a:lnTo>
                  <a:pt x="19352" y="20052"/>
                </a:lnTo>
                <a:lnTo>
                  <a:pt x="19355" y="20169"/>
                </a:lnTo>
                <a:lnTo>
                  <a:pt x="19394" y="20168"/>
                </a:lnTo>
                <a:close/>
                <a:moveTo>
                  <a:pt x="19355" y="18806"/>
                </a:moveTo>
                <a:lnTo>
                  <a:pt x="19351" y="18690"/>
                </a:lnTo>
                <a:lnTo>
                  <a:pt x="19312" y="18691"/>
                </a:lnTo>
                <a:lnTo>
                  <a:pt x="19316" y="18807"/>
                </a:lnTo>
                <a:lnTo>
                  <a:pt x="19355" y="18806"/>
                </a:lnTo>
                <a:close/>
                <a:moveTo>
                  <a:pt x="19349" y="18612"/>
                </a:moveTo>
                <a:lnTo>
                  <a:pt x="19346" y="18495"/>
                </a:lnTo>
                <a:lnTo>
                  <a:pt x="19307" y="18496"/>
                </a:lnTo>
                <a:lnTo>
                  <a:pt x="19310" y="18613"/>
                </a:lnTo>
                <a:lnTo>
                  <a:pt x="19349" y="18612"/>
                </a:lnTo>
                <a:close/>
                <a:moveTo>
                  <a:pt x="19332" y="18028"/>
                </a:moveTo>
                <a:lnTo>
                  <a:pt x="19329" y="17911"/>
                </a:lnTo>
                <a:lnTo>
                  <a:pt x="19290" y="17912"/>
                </a:lnTo>
                <a:lnTo>
                  <a:pt x="19293" y="18029"/>
                </a:lnTo>
                <a:lnTo>
                  <a:pt x="19332" y="18028"/>
                </a:lnTo>
                <a:close/>
                <a:moveTo>
                  <a:pt x="19326" y="17834"/>
                </a:moveTo>
                <a:lnTo>
                  <a:pt x="19323" y="17717"/>
                </a:lnTo>
                <a:lnTo>
                  <a:pt x="19284" y="17718"/>
                </a:lnTo>
                <a:lnTo>
                  <a:pt x="19288" y="17835"/>
                </a:lnTo>
                <a:lnTo>
                  <a:pt x="19326" y="17834"/>
                </a:lnTo>
                <a:close/>
                <a:moveTo>
                  <a:pt x="19343" y="18417"/>
                </a:moveTo>
                <a:lnTo>
                  <a:pt x="19340" y="18300"/>
                </a:lnTo>
                <a:lnTo>
                  <a:pt x="19301" y="18302"/>
                </a:lnTo>
                <a:lnTo>
                  <a:pt x="19305" y="18418"/>
                </a:lnTo>
                <a:lnTo>
                  <a:pt x="19343" y="18417"/>
                </a:lnTo>
                <a:close/>
                <a:moveTo>
                  <a:pt x="19338" y="18223"/>
                </a:moveTo>
                <a:lnTo>
                  <a:pt x="19334" y="18106"/>
                </a:lnTo>
                <a:lnTo>
                  <a:pt x="19296" y="18107"/>
                </a:lnTo>
                <a:lnTo>
                  <a:pt x="19299" y="18224"/>
                </a:lnTo>
                <a:lnTo>
                  <a:pt x="19338" y="18223"/>
                </a:lnTo>
                <a:close/>
                <a:moveTo>
                  <a:pt x="19304" y="17055"/>
                </a:moveTo>
                <a:lnTo>
                  <a:pt x="19301" y="16939"/>
                </a:lnTo>
                <a:lnTo>
                  <a:pt x="19262" y="16940"/>
                </a:lnTo>
                <a:lnTo>
                  <a:pt x="19265" y="17056"/>
                </a:lnTo>
                <a:lnTo>
                  <a:pt x="19304" y="17055"/>
                </a:lnTo>
                <a:close/>
                <a:moveTo>
                  <a:pt x="19360" y="19001"/>
                </a:moveTo>
                <a:lnTo>
                  <a:pt x="19357" y="18884"/>
                </a:lnTo>
                <a:lnTo>
                  <a:pt x="19318" y="18885"/>
                </a:lnTo>
                <a:lnTo>
                  <a:pt x="19321" y="19002"/>
                </a:lnTo>
                <a:lnTo>
                  <a:pt x="19360" y="19001"/>
                </a:lnTo>
                <a:close/>
                <a:moveTo>
                  <a:pt x="19478" y="23086"/>
                </a:moveTo>
                <a:lnTo>
                  <a:pt x="19475" y="22970"/>
                </a:lnTo>
                <a:lnTo>
                  <a:pt x="19436" y="22971"/>
                </a:lnTo>
                <a:lnTo>
                  <a:pt x="19439" y="23087"/>
                </a:lnTo>
                <a:lnTo>
                  <a:pt x="19478" y="23086"/>
                </a:lnTo>
                <a:close/>
                <a:moveTo>
                  <a:pt x="19298" y="16861"/>
                </a:moveTo>
                <a:lnTo>
                  <a:pt x="19295" y="16744"/>
                </a:lnTo>
                <a:lnTo>
                  <a:pt x="19256" y="16745"/>
                </a:lnTo>
                <a:lnTo>
                  <a:pt x="19260" y="16862"/>
                </a:lnTo>
                <a:lnTo>
                  <a:pt x="19298" y="16861"/>
                </a:lnTo>
                <a:close/>
                <a:moveTo>
                  <a:pt x="19293" y="16666"/>
                </a:moveTo>
                <a:lnTo>
                  <a:pt x="19289" y="16550"/>
                </a:lnTo>
                <a:lnTo>
                  <a:pt x="19251" y="16551"/>
                </a:lnTo>
                <a:lnTo>
                  <a:pt x="19254" y="16667"/>
                </a:lnTo>
                <a:lnTo>
                  <a:pt x="19293" y="16666"/>
                </a:lnTo>
                <a:close/>
                <a:moveTo>
                  <a:pt x="19366" y="19195"/>
                </a:moveTo>
                <a:lnTo>
                  <a:pt x="19362" y="19079"/>
                </a:lnTo>
                <a:lnTo>
                  <a:pt x="19324" y="19080"/>
                </a:lnTo>
                <a:lnTo>
                  <a:pt x="19327" y="19196"/>
                </a:lnTo>
                <a:lnTo>
                  <a:pt x="19366" y="19195"/>
                </a:lnTo>
                <a:close/>
                <a:moveTo>
                  <a:pt x="19371" y="19390"/>
                </a:moveTo>
                <a:lnTo>
                  <a:pt x="19368" y="19273"/>
                </a:lnTo>
                <a:lnTo>
                  <a:pt x="19329" y="19274"/>
                </a:lnTo>
                <a:lnTo>
                  <a:pt x="19333" y="19391"/>
                </a:lnTo>
                <a:lnTo>
                  <a:pt x="19371" y="19390"/>
                </a:lnTo>
                <a:close/>
                <a:moveTo>
                  <a:pt x="19377" y="19584"/>
                </a:moveTo>
                <a:lnTo>
                  <a:pt x="19374" y="19468"/>
                </a:lnTo>
                <a:lnTo>
                  <a:pt x="19335" y="19469"/>
                </a:lnTo>
                <a:lnTo>
                  <a:pt x="19338" y="19585"/>
                </a:lnTo>
                <a:lnTo>
                  <a:pt x="19377" y="19584"/>
                </a:lnTo>
                <a:close/>
                <a:moveTo>
                  <a:pt x="19388" y="19973"/>
                </a:moveTo>
                <a:lnTo>
                  <a:pt x="19385" y="19857"/>
                </a:lnTo>
                <a:lnTo>
                  <a:pt x="19346" y="19858"/>
                </a:lnTo>
                <a:lnTo>
                  <a:pt x="19349" y="19975"/>
                </a:lnTo>
                <a:lnTo>
                  <a:pt x="19388" y="19973"/>
                </a:lnTo>
                <a:close/>
                <a:moveTo>
                  <a:pt x="19467" y="22697"/>
                </a:moveTo>
                <a:lnTo>
                  <a:pt x="19464" y="22580"/>
                </a:lnTo>
                <a:lnTo>
                  <a:pt x="19425" y="22582"/>
                </a:lnTo>
                <a:lnTo>
                  <a:pt x="19428" y="22698"/>
                </a:lnTo>
                <a:lnTo>
                  <a:pt x="19467" y="22697"/>
                </a:lnTo>
                <a:close/>
                <a:moveTo>
                  <a:pt x="19473" y="22892"/>
                </a:moveTo>
                <a:lnTo>
                  <a:pt x="19469" y="22775"/>
                </a:lnTo>
                <a:lnTo>
                  <a:pt x="19430" y="22776"/>
                </a:lnTo>
                <a:lnTo>
                  <a:pt x="19434" y="22893"/>
                </a:lnTo>
                <a:lnTo>
                  <a:pt x="19473" y="22892"/>
                </a:lnTo>
                <a:close/>
                <a:moveTo>
                  <a:pt x="19310" y="17250"/>
                </a:moveTo>
                <a:lnTo>
                  <a:pt x="19306" y="17133"/>
                </a:lnTo>
                <a:lnTo>
                  <a:pt x="19267" y="17134"/>
                </a:lnTo>
                <a:lnTo>
                  <a:pt x="19271" y="17251"/>
                </a:lnTo>
                <a:lnTo>
                  <a:pt x="19310" y="17250"/>
                </a:lnTo>
                <a:close/>
                <a:moveTo>
                  <a:pt x="19411" y="20752"/>
                </a:moveTo>
                <a:lnTo>
                  <a:pt x="19407" y="20635"/>
                </a:lnTo>
                <a:lnTo>
                  <a:pt x="19369" y="20636"/>
                </a:lnTo>
                <a:lnTo>
                  <a:pt x="19372" y="20753"/>
                </a:lnTo>
                <a:lnTo>
                  <a:pt x="19411" y="20752"/>
                </a:lnTo>
                <a:close/>
                <a:moveTo>
                  <a:pt x="19287" y="16472"/>
                </a:moveTo>
                <a:lnTo>
                  <a:pt x="19284" y="16355"/>
                </a:lnTo>
                <a:lnTo>
                  <a:pt x="19245" y="16356"/>
                </a:lnTo>
                <a:lnTo>
                  <a:pt x="19248" y="16473"/>
                </a:lnTo>
                <a:lnTo>
                  <a:pt x="19287" y="16472"/>
                </a:lnTo>
                <a:close/>
                <a:moveTo>
                  <a:pt x="19433" y="21530"/>
                </a:moveTo>
                <a:lnTo>
                  <a:pt x="19430" y="21413"/>
                </a:lnTo>
                <a:lnTo>
                  <a:pt x="19391" y="21414"/>
                </a:lnTo>
                <a:lnTo>
                  <a:pt x="19394" y="21531"/>
                </a:lnTo>
                <a:lnTo>
                  <a:pt x="19433" y="21530"/>
                </a:lnTo>
                <a:close/>
                <a:moveTo>
                  <a:pt x="19416" y="20946"/>
                </a:moveTo>
                <a:lnTo>
                  <a:pt x="19413" y="20830"/>
                </a:lnTo>
                <a:lnTo>
                  <a:pt x="19374" y="20831"/>
                </a:lnTo>
                <a:lnTo>
                  <a:pt x="19378" y="20947"/>
                </a:lnTo>
                <a:lnTo>
                  <a:pt x="19416" y="20946"/>
                </a:lnTo>
                <a:close/>
                <a:moveTo>
                  <a:pt x="19428" y="21335"/>
                </a:moveTo>
                <a:lnTo>
                  <a:pt x="19424" y="21219"/>
                </a:lnTo>
                <a:lnTo>
                  <a:pt x="19385" y="21220"/>
                </a:lnTo>
                <a:lnTo>
                  <a:pt x="19389" y="21336"/>
                </a:lnTo>
                <a:lnTo>
                  <a:pt x="19428" y="21335"/>
                </a:lnTo>
                <a:close/>
                <a:moveTo>
                  <a:pt x="19239" y="16162"/>
                </a:moveTo>
                <a:lnTo>
                  <a:pt x="19243" y="16278"/>
                </a:lnTo>
                <a:lnTo>
                  <a:pt x="19282" y="16277"/>
                </a:lnTo>
                <a:lnTo>
                  <a:pt x="19278" y="16161"/>
                </a:lnTo>
                <a:lnTo>
                  <a:pt x="19239" y="16162"/>
                </a:lnTo>
                <a:close/>
                <a:moveTo>
                  <a:pt x="19276" y="16083"/>
                </a:moveTo>
                <a:lnTo>
                  <a:pt x="19273" y="15966"/>
                </a:lnTo>
                <a:lnTo>
                  <a:pt x="19234" y="15967"/>
                </a:lnTo>
                <a:lnTo>
                  <a:pt x="19237" y="16084"/>
                </a:lnTo>
                <a:lnTo>
                  <a:pt x="19276" y="16083"/>
                </a:lnTo>
                <a:close/>
                <a:moveTo>
                  <a:pt x="19268" y="15797"/>
                </a:moveTo>
                <a:cubicBezTo>
                  <a:pt x="19340" y="15787"/>
                  <a:pt x="19402" y="15744"/>
                  <a:pt x="19438" y="15683"/>
                </a:cubicBezTo>
                <a:lnTo>
                  <a:pt x="19521" y="15720"/>
                </a:lnTo>
                <a:lnTo>
                  <a:pt x="19537" y="15685"/>
                </a:lnTo>
                <a:lnTo>
                  <a:pt x="19455" y="15648"/>
                </a:lnTo>
                <a:cubicBezTo>
                  <a:pt x="19464" y="15622"/>
                  <a:pt x="19470" y="15594"/>
                  <a:pt x="19470" y="15565"/>
                </a:cubicBezTo>
                <a:cubicBezTo>
                  <a:pt x="19470" y="15515"/>
                  <a:pt x="19455" y="15470"/>
                  <a:pt x="19428" y="15432"/>
                </a:cubicBezTo>
                <a:lnTo>
                  <a:pt x="19490" y="15384"/>
                </a:lnTo>
                <a:lnTo>
                  <a:pt x="19466" y="15353"/>
                </a:lnTo>
                <a:lnTo>
                  <a:pt x="19404" y="15402"/>
                </a:lnTo>
                <a:cubicBezTo>
                  <a:pt x="19361" y="15358"/>
                  <a:pt x="19301" y="15330"/>
                  <a:pt x="19235" y="15330"/>
                </a:cubicBezTo>
                <a:cubicBezTo>
                  <a:pt x="19184" y="15330"/>
                  <a:pt x="19138" y="15346"/>
                  <a:pt x="19099" y="15373"/>
                </a:cubicBezTo>
                <a:lnTo>
                  <a:pt x="19043" y="15307"/>
                </a:lnTo>
                <a:lnTo>
                  <a:pt x="19014" y="15332"/>
                </a:lnTo>
                <a:lnTo>
                  <a:pt x="19070" y="15398"/>
                </a:lnTo>
                <a:cubicBezTo>
                  <a:pt x="19027" y="15441"/>
                  <a:pt x="19000" y="15500"/>
                  <a:pt x="19000" y="15565"/>
                </a:cubicBezTo>
                <a:cubicBezTo>
                  <a:pt x="19000" y="15582"/>
                  <a:pt x="19002" y="15598"/>
                  <a:pt x="19005" y="15614"/>
                </a:cubicBezTo>
                <a:lnTo>
                  <a:pt x="18925" y="15642"/>
                </a:lnTo>
                <a:lnTo>
                  <a:pt x="18938" y="15679"/>
                </a:lnTo>
                <a:lnTo>
                  <a:pt x="19017" y="15651"/>
                </a:lnTo>
                <a:cubicBezTo>
                  <a:pt x="19039" y="15709"/>
                  <a:pt x="19085" y="15756"/>
                  <a:pt x="19143" y="15780"/>
                </a:cubicBezTo>
                <a:lnTo>
                  <a:pt x="19117" y="15845"/>
                </a:lnTo>
                <a:lnTo>
                  <a:pt x="19153" y="15859"/>
                </a:lnTo>
                <a:lnTo>
                  <a:pt x="19180" y="15793"/>
                </a:lnTo>
                <a:cubicBezTo>
                  <a:pt x="19195" y="15797"/>
                  <a:pt x="19212" y="15799"/>
                  <a:pt x="19229" y="15799"/>
                </a:cubicBezTo>
                <a:lnTo>
                  <a:pt x="19232" y="15889"/>
                </a:lnTo>
                <a:lnTo>
                  <a:pt x="19270" y="15888"/>
                </a:lnTo>
                <a:lnTo>
                  <a:pt x="19268" y="15797"/>
                </a:lnTo>
                <a:close/>
                <a:moveTo>
                  <a:pt x="19439" y="21724"/>
                </a:moveTo>
                <a:lnTo>
                  <a:pt x="19435" y="21608"/>
                </a:lnTo>
                <a:lnTo>
                  <a:pt x="19397" y="21609"/>
                </a:lnTo>
                <a:lnTo>
                  <a:pt x="19400" y="21725"/>
                </a:lnTo>
                <a:lnTo>
                  <a:pt x="19439" y="21724"/>
                </a:lnTo>
                <a:close/>
                <a:moveTo>
                  <a:pt x="19444" y="21919"/>
                </a:moveTo>
                <a:lnTo>
                  <a:pt x="19441" y="21802"/>
                </a:lnTo>
                <a:lnTo>
                  <a:pt x="19402" y="21803"/>
                </a:lnTo>
                <a:lnTo>
                  <a:pt x="19406" y="21920"/>
                </a:lnTo>
                <a:lnTo>
                  <a:pt x="19444" y="21919"/>
                </a:lnTo>
                <a:close/>
                <a:moveTo>
                  <a:pt x="19450" y="22113"/>
                </a:moveTo>
                <a:lnTo>
                  <a:pt x="19447" y="21997"/>
                </a:lnTo>
                <a:lnTo>
                  <a:pt x="19408" y="21998"/>
                </a:lnTo>
                <a:lnTo>
                  <a:pt x="19411" y="22115"/>
                </a:lnTo>
                <a:lnTo>
                  <a:pt x="19450" y="22113"/>
                </a:lnTo>
                <a:close/>
                <a:moveTo>
                  <a:pt x="19456" y="22308"/>
                </a:moveTo>
                <a:lnTo>
                  <a:pt x="19452" y="22191"/>
                </a:lnTo>
                <a:lnTo>
                  <a:pt x="19414" y="22192"/>
                </a:lnTo>
                <a:lnTo>
                  <a:pt x="19417" y="22309"/>
                </a:lnTo>
                <a:lnTo>
                  <a:pt x="19456" y="22308"/>
                </a:lnTo>
                <a:close/>
                <a:moveTo>
                  <a:pt x="19461" y="22503"/>
                </a:moveTo>
                <a:lnTo>
                  <a:pt x="19458" y="22386"/>
                </a:lnTo>
                <a:lnTo>
                  <a:pt x="19419" y="22387"/>
                </a:lnTo>
                <a:lnTo>
                  <a:pt x="19423" y="22504"/>
                </a:lnTo>
                <a:lnTo>
                  <a:pt x="19461" y="22503"/>
                </a:lnTo>
                <a:close/>
                <a:moveTo>
                  <a:pt x="14027" y="29546"/>
                </a:moveTo>
                <a:lnTo>
                  <a:pt x="14064" y="29558"/>
                </a:lnTo>
                <a:lnTo>
                  <a:pt x="14098" y="29447"/>
                </a:lnTo>
                <a:lnTo>
                  <a:pt x="14061" y="29436"/>
                </a:lnTo>
                <a:lnTo>
                  <a:pt x="14027" y="29546"/>
                </a:lnTo>
                <a:close/>
                <a:moveTo>
                  <a:pt x="14646" y="27514"/>
                </a:moveTo>
                <a:lnTo>
                  <a:pt x="14683" y="27525"/>
                </a:lnTo>
                <a:lnTo>
                  <a:pt x="14717" y="27414"/>
                </a:lnTo>
                <a:lnTo>
                  <a:pt x="14680" y="27403"/>
                </a:lnTo>
                <a:lnTo>
                  <a:pt x="14646" y="27514"/>
                </a:lnTo>
                <a:close/>
                <a:moveTo>
                  <a:pt x="14815" y="26960"/>
                </a:moveTo>
                <a:lnTo>
                  <a:pt x="14852" y="26971"/>
                </a:lnTo>
                <a:lnTo>
                  <a:pt x="14886" y="26860"/>
                </a:lnTo>
                <a:lnTo>
                  <a:pt x="14849" y="26849"/>
                </a:lnTo>
                <a:lnTo>
                  <a:pt x="14815" y="26960"/>
                </a:lnTo>
                <a:close/>
                <a:moveTo>
                  <a:pt x="14139" y="29177"/>
                </a:moveTo>
                <a:lnTo>
                  <a:pt x="14177" y="29188"/>
                </a:lnTo>
                <a:lnTo>
                  <a:pt x="14210" y="29077"/>
                </a:lnTo>
                <a:lnTo>
                  <a:pt x="14173" y="29066"/>
                </a:lnTo>
                <a:lnTo>
                  <a:pt x="14139" y="29177"/>
                </a:lnTo>
                <a:close/>
                <a:moveTo>
                  <a:pt x="14252" y="28807"/>
                </a:moveTo>
                <a:lnTo>
                  <a:pt x="14289" y="28819"/>
                </a:lnTo>
                <a:lnTo>
                  <a:pt x="14323" y="28708"/>
                </a:lnTo>
                <a:lnTo>
                  <a:pt x="14286" y="28696"/>
                </a:lnTo>
                <a:lnTo>
                  <a:pt x="14252" y="28807"/>
                </a:lnTo>
                <a:close/>
                <a:moveTo>
                  <a:pt x="15153" y="25851"/>
                </a:moveTo>
                <a:lnTo>
                  <a:pt x="15190" y="25862"/>
                </a:lnTo>
                <a:lnTo>
                  <a:pt x="15224" y="25751"/>
                </a:lnTo>
                <a:lnTo>
                  <a:pt x="15187" y="25740"/>
                </a:lnTo>
                <a:lnTo>
                  <a:pt x="15153" y="25851"/>
                </a:lnTo>
                <a:close/>
                <a:moveTo>
                  <a:pt x="14308" y="28623"/>
                </a:moveTo>
                <a:lnTo>
                  <a:pt x="14345" y="28634"/>
                </a:lnTo>
                <a:lnTo>
                  <a:pt x="14379" y="28523"/>
                </a:lnTo>
                <a:lnTo>
                  <a:pt x="14342" y="28512"/>
                </a:lnTo>
                <a:lnTo>
                  <a:pt x="14308" y="28623"/>
                </a:lnTo>
                <a:close/>
                <a:moveTo>
                  <a:pt x="14365" y="28438"/>
                </a:moveTo>
                <a:lnTo>
                  <a:pt x="14402" y="28449"/>
                </a:lnTo>
                <a:lnTo>
                  <a:pt x="14436" y="28338"/>
                </a:lnTo>
                <a:lnTo>
                  <a:pt x="14398" y="28327"/>
                </a:lnTo>
                <a:lnTo>
                  <a:pt x="14365" y="28438"/>
                </a:lnTo>
                <a:close/>
                <a:moveTo>
                  <a:pt x="14196" y="28992"/>
                </a:moveTo>
                <a:lnTo>
                  <a:pt x="14233" y="29003"/>
                </a:lnTo>
                <a:lnTo>
                  <a:pt x="14267" y="28892"/>
                </a:lnTo>
                <a:lnTo>
                  <a:pt x="14229" y="28881"/>
                </a:lnTo>
                <a:lnTo>
                  <a:pt x="14196" y="28992"/>
                </a:lnTo>
                <a:close/>
                <a:moveTo>
                  <a:pt x="14702" y="27329"/>
                </a:moveTo>
                <a:lnTo>
                  <a:pt x="14740" y="27341"/>
                </a:lnTo>
                <a:lnTo>
                  <a:pt x="14773" y="27230"/>
                </a:lnTo>
                <a:lnTo>
                  <a:pt x="14736" y="27218"/>
                </a:lnTo>
                <a:lnTo>
                  <a:pt x="14702" y="27329"/>
                </a:lnTo>
                <a:close/>
                <a:moveTo>
                  <a:pt x="14759" y="27144"/>
                </a:moveTo>
                <a:lnTo>
                  <a:pt x="14796" y="27156"/>
                </a:lnTo>
                <a:lnTo>
                  <a:pt x="14830" y="27045"/>
                </a:lnTo>
                <a:lnTo>
                  <a:pt x="14793" y="27034"/>
                </a:lnTo>
                <a:lnTo>
                  <a:pt x="14759" y="27144"/>
                </a:lnTo>
                <a:close/>
                <a:moveTo>
                  <a:pt x="15209" y="25666"/>
                </a:moveTo>
                <a:lnTo>
                  <a:pt x="15246" y="25678"/>
                </a:lnTo>
                <a:lnTo>
                  <a:pt x="15280" y="25567"/>
                </a:lnTo>
                <a:lnTo>
                  <a:pt x="15243" y="25555"/>
                </a:lnTo>
                <a:lnTo>
                  <a:pt x="15209" y="25666"/>
                </a:lnTo>
                <a:close/>
                <a:moveTo>
                  <a:pt x="14871" y="26775"/>
                </a:moveTo>
                <a:lnTo>
                  <a:pt x="14909" y="26786"/>
                </a:lnTo>
                <a:lnTo>
                  <a:pt x="14942" y="26675"/>
                </a:lnTo>
                <a:lnTo>
                  <a:pt x="14905" y="26664"/>
                </a:lnTo>
                <a:lnTo>
                  <a:pt x="14871" y="26775"/>
                </a:lnTo>
                <a:close/>
                <a:moveTo>
                  <a:pt x="14083" y="29362"/>
                </a:moveTo>
                <a:lnTo>
                  <a:pt x="14120" y="29373"/>
                </a:lnTo>
                <a:lnTo>
                  <a:pt x="14154" y="29262"/>
                </a:lnTo>
                <a:lnTo>
                  <a:pt x="14117" y="29251"/>
                </a:lnTo>
                <a:lnTo>
                  <a:pt x="14083" y="29362"/>
                </a:lnTo>
                <a:close/>
                <a:moveTo>
                  <a:pt x="15040" y="26221"/>
                </a:moveTo>
                <a:lnTo>
                  <a:pt x="15077" y="26232"/>
                </a:lnTo>
                <a:lnTo>
                  <a:pt x="15111" y="26121"/>
                </a:lnTo>
                <a:lnTo>
                  <a:pt x="15074" y="26110"/>
                </a:lnTo>
                <a:lnTo>
                  <a:pt x="15040" y="26221"/>
                </a:lnTo>
                <a:close/>
                <a:moveTo>
                  <a:pt x="15097" y="26036"/>
                </a:moveTo>
                <a:lnTo>
                  <a:pt x="15134" y="26047"/>
                </a:lnTo>
                <a:lnTo>
                  <a:pt x="15168" y="25936"/>
                </a:lnTo>
                <a:lnTo>
                  <a:pt x="15130" y="25925"/>
                </a:lnTo>
                <a:lnTo>
                  <a:pt x="15097" y="26036"/>
                </a:lnTo>
                <a:close/>
                <a:moveTo>
                  <a:pt x="14984" y="26405"/>
                </a:moveTo>
                <a:lnTo>
                  <a:pt x="15021" y="26417"/>
                </a:lnTo>
                <a:lnTo>
                  <a:pt x="15055" y="26306"/>
                </a:lnTo>
                <a:lnTo>
                  <a:pt x="15018" y="26294"/>
                </a:lnTo>
                <a:lnTo>
                  <a:pt x="14984" y="26405"/>
                </a:lnTo>
                <a:close/>
                <a:moveTo>
                  <a:pt x="13980" y="29700"/>
                </a:moveTo>
                <a:lnTo>
                  <a:pt x="14021" y="29700"/>
                </a:lnTo>
                <a:lnTo>
                  <a:pt x="14041" y="29632"/>
                </a:lnTo>
                <a:lnTo>
                  <a:pt x="14004" y="29620"/>
                </a:lnTo>
                <a:lnTo>
                  <a:pt x="13980" y="29700"/>
                </a:lnTo>
                <a:close/>
                <a:moveTo>
                  <a:pt x="14928" y="26590"/>
                </a:moveTo>
                <a:lnTo>
                  <a:pt x="14965" y="26601"/>
                </a:lnTo>
                <a:lnTo>
                  <a:pt x="14999" y="26490"/>
                </a:lnTo>
                <a:lnTo>
                  <a:pt x="14961" y="26479"/>
                </a:lnTo>
                <a:lnTo>
                  <a:pt x="14928" y="26590"/>
                </a:lnTo>
                <a:close/>
                <a:moveTo>
                  <a:pt x="14421" y="28253"/>
                </a:moveTo>
                <a:lnTo>
                  <a:pt x="14458" y="28264"/>
                </a:lnTo>
                <a:lnTo>
                  <a:pt x="14492" y="28153"/>
                </a:lnTo>
                <a:lnTo>
                  <a:pt x="14455" y="28142"/>
                </a:lnTo>
                <a:lnTo>
                  <a:pt x="14421" y="28253"/>
                </a:lnTo>
                <a:close/>
                <a:moveTo>
                  <a:pt x="14477" y="28068"/>
                </a:moveTo>
                <a:lnTo>
                  <a:pt x="14514" y="28080"/>
                </a:lnTo>
                <a:lnTo>
                  <a:pt x="14548" y="27969"/>
                </a:lnTo>
                <a:lnTo>
                  <a:pt x="14511" y="27957"/>
                </a:lnTo>
                <a:lnTo>
                  <a:pt x="14477" y="28068"/>
                </a:lnTo>
                <a:close/>
                <a:moveTo>
                  <a:pt x="14590" y="27699"/>
                </a:moveTo>
                <a:lnTo>
                  <a:pt x="14627" y="27710"/>
                </a:lnTo>
                <a:lnTo>
                  <a:pt x="14661" y="27599"/>
                </a:lnTo>
                <a:lnTo>
                  <a:pt x="14624" y="27588"/>
                </a:lnTo>
                <a:lnTo>
                  <a:pt x="14590" y="27699"/>
                </a:lnTo>
                <a:close/>
                <a:moveTo>
                  <a:pt x="14534" y="27884"/>
                </a:moveTo>
                <a:lnTo>
                  <a:pt x="14571" y="27895"/>
                </a:lnTo>
                <a:lnTo>
                  <a:pt x="14604" y="27784"/>
                </a:lnTo>
                <a:lnTo>
                  <a:pt x="14567" y="27773"/>
                </a:lnTo>
                <a:lnTo>
                  <a:pt x="14534" y="27884"/>
                </a:lnTo>
                <a:close/>
                <a:moveTo>
                  <a:pt x="12840" y="24308"/>
                </a:moveTo>
                <a:lnTo>
                  <a:pt x="12952" y="24348"/>
                </a:lnTo>
                <a:lnTo>
                  <a:pt x="12965" y="24311"/>
                </a:lnTo>
                <a:lnTo>
                  <a:pt x="12853" y="24272"/>
                </a:lnTo>
                <a:lnTo>
                  <a:pt x="12840" y="24308"/>
                </a:lnTo>
                <a:close/>
                <a:moveTo>
                  <a:pt x="12283" y="24109"/>
                </a:moveTo>
                <a:lnTo>
                  <a:pt x="12394" y="24149"/>
                </a:lnTo>
                <a:lnTo>
                  <a:pt x="12407" y="24112"/>
                </a:lnTo>
                <a:lnTo>
                  <a:pt x="12296" y="24073"/>
                </a:lnTo>
                <a:lnTo>
                  <a:pt x="12283" y="24109"/>
                </a:lnTo>
                <a:close/>
                <a:moveTo>
                  <a:pt x="11168" y="23711"/>
                </a:moveTo>
                <a:lnTo>
                  <a:pt x="11279" y="23751"/>
                </a:lnTo>
                <a:lnTo>
                  <a:pt x="11292" y="23714"/>
                </a:lnTo>
                <a:lnTo>
                  <a:pt x="11181" y="23675"/>
                </a:lnTo>
                <a:lnTo>
                  <a:pt x="11168" y="23711"/>
                </a:lnTo>
                <a:close/>
                <a:moveTo>
                  <a:pt x="12469" y="24175"/>
                </a:moveTo>
                <a:lnTo>
                  <a:pt x="12580" y="24215"/>
                </a:lnTo>
                <a:lnTo>
                  <a:pt x="12593" y="24179"/>
                </a:lnTo>
                <a:lnTo>
                  <a:pt x="12482" y="24139"/>
                </a:lnTo>
                <a:lnTo>
                  <a:pt x="12469" y="24175"/>
                </a:lnTo>
                <a:close/>
                <a:moveTo>
                  <a:pt x="12097" y="24043"/>
                </a:moveTo>
                <a:lnTo>
                  <a:pt x="12208" y="24082"/>
                </a:lnTo>
                <a:lnTo>
                  <a:pt x="12221" y="24046"/>
                </a:lnTo>
                <a:lnTo>
                  <a:pt x="12110" y="24006"/>
                </a:lnTo>
                <a:lnTo>
                  <a:pt x="12097" y="24043"/>
                </a:lnTo>
                <a:close/>
                <a:moveTo>
                  <a:pt x="11725" y="23910"/>
                </a:moveTo>
                <a:lnTo>
                  <a:pt x="11836" y="23950"/>
                </a:lnTo>
                <a:lnTo>
                  <a:pt x="11849" y="23913"/>
                </a:lnTo>
                <a:lnTo>
                  <a:pt x="11738" y="23874"/>
                </a:lnTo>
                <a:lnTo>
                  <a:pt x="11725" y="23910"/>
                </a:lnTo>
                <a:close/>
                <a:moveTo>
                  <a:pt x="10982" y="23645"/>
                </a:moveTo>
                <a:lnTo>
                  <a:pt x="11093" y="23685"/>
                </a:lnTo>
                <a:lnTo>
                  <a:pt x="11106" y="23648"/>
                </a:lnTo>
                <a:lnTo>
                  <a:pt x="10995" y="23608"/>
                </a:lnTo>
                <a:lnTo>
                  <a:pt x="10982" y="23645"/>
                </a:lnTo>
                <a:close/>
                <a:moveTo>
                  <a:pt x="11911" y="23977"/>
                </a:moveTo>
                <a:lnTo>
                  <a:pt x="12022" y="24016"/>
                </a:lnTo>
                <a:lnTo>
                  <a:pt x="12035" y="23980"/>
                </a:lnTo>
                <a:lnTo>
                  <a:pt x="11924" y="23940"/>
                </a:lnTo>
                <a:lnTo>
                  <a:pt x="11911" y="23977"/>
                </a:lnTo>
                <a:close/>
                <a:moveTo>
                  <a:pt x="11353" y="23778"/>
                </a:moveTo>
                <a:lnTo>
                  <a:pt x="11465" y="23817"/>
                </a:lnTo>
                <a:lnTo>
                  <a:pt x="11478" y="23781"/>
                </a:lnTo>
                <a:lnTo>
                  <a:pt x="11366" y="23741"/>
                </a:lnTo>
                <a:lnTo>
                  <a:pt x="11353" y="23778"/>
                </a:lnTo>
                <a:close/>
                <a:moveTo>
                  <a:pt x="11539" y="23844"/>
                </a:moveTo>
                <a:lnTo>
                  <a:pt x="11650" y="23884"/>
                </a:lnTo>
                <a:lnTo>
                  <a:pt x="11663" y="23847"/>
                </a:lnTo>
                <a:lnTo>
                  <a:pt x="11552" y="23807"/>
                </a:lnTo>
                <a:lnTo>
                  <a:pt x="11539" y="23844"/>
                </a:lnTo>
                <a:close/>
                <a:moveTo>
                  <a:pt x="13398" y="24507"/>
                </a:moveTo>
                <a:lnTo>
                  <a:pt x="13509" y="24547"/>
                </a:lnTo>
                <a:lnTo>
                  <a:pt x="13522" y="24510"/>
                </a:lnTo>
                <a:lnTo>
                  <a:pt x="13411" y="24470"/>
                </a:lnTo>
                <a:lnTo>
                  <a:pt x="13398" y="24507"/>
                </a:lnTo>
                <a:close/>
                <a:moveTo>
                  <a:pt x="13584" y="24573"/>
                </a:moveTo>
                <a:lnTo>
                  <a:pt x="13695" y="24613"/>
                </a:lnTo>
                <a:lnTo>
                  <a:pt x="13708" y="24576"/>
                </a:lnTo>
                <a:lnTo>
                  <a:pt x="13597" y="24537"/>
                </a:lnTo>
                <a:lnTo>
                  <a:pt x="13584" y="24573"/>
                </a:lnTo>
                <a:close/>
                <a:moveTo>
                  <a:pt x="13770" y="24640"/>
                </a:moveTo>
                <a:lnTo>
                  <a:pt x="13881" y="24679"/>
                </a:lnTo>
                <a:lnTo>
                  <a:pt x="13894" y="24643"/>
                </a:lnTo>
                <a:lnTo>
                  <a:pt x="13783" y="24603"/>
                </a:lnTo>
                <a:lnTo>
                  <a:pt x="13770" y="24640"/>
                </a:lnTo>
                <a:close/>
                <a:moveTo>
                  <a:pt x="12654" y="24242"/>
                </a:moveTo>
                <a:lnTo>
                  <a:pt x="12766" y="24281"/>
                </a:lnTo>
                <a:lnTo>
                  <a:pt x="12779" y="24245"/>
                </a:lnTo>
                <a:lnTo>
                  <a:pt x="12667" y="24205"/>
                </a:lnTo>
                <a:lnTo>
                  <a:pt x="12654" y="24242"/>
                </a:lnTo>
                <a:close/>
                <a:moveTo>
                  <a:pt x="13212" y="24441"/>
                </a:moveTo>
                <a:lnTo>
                  <a:pt x="13323" y="24480"/>
                </a:lnTo>
                <a:lnTo>
                  <a:pt x="13336" y="24444"/>
                </a:lnTo>
                <a:lnTo>
                  <a:pt x="13225" y="24404"/>
                </a:lnTo>
                <a:lnTo>
                  <a:pt x="13212" y="24441"/>
                </a:lnTo>
                <a:close/>
                <a:moveTo>
                  <a:pt x="13026" y="24374"/>
                </a:moveTo>
                <a:lnTo>
                  <a:pt x="13137" y="24414"/>
                </a:lnTo>
                <a:lnTo>
                  <a:pt x="13150" y="24378"/>
                </a:lnTo>
                <a:lnTo>
                  <a:pt x="13039" y="24338"/>
                </a:lnTo>
                <a:lnTo>
                  <a:pt x="13026" y="24374"/>
                </a:lnTo>
                <a:close/>
                <a:moveTo>
                  <a:pt x="14637" y="24908"/>
                </a:moveTo>
                <a:lnTo>
                  <a:pt x="14526" y="24868"/>
                </a:lnTo>
                <a:lnTo>
                  <a:pt x="14513" y="24905"/>
                </a:lnTo>
                <a:lnTo>
                  <a:pt x="14624" y="24945"/>
                </a:lnTo>
                <a:lnTo>
                  <a:pt x="14637" y="24908"/>
                </a:lnTo>
                <a:close/>
                <a:moveTo>
                  <a:pt x="15009" y="25041"/>
                </a:moveTo>
                <a:lnTo>
                  <a:pt x="14898" y="25001"/>
                </a:lnTo>
                <a:lnTo>
                  <a:pt x="14885" y="25037"/>
                </a:lnTo>
                <a:lnTo>
                  <a:pt x="14996" y="25077"/>
                </a:lnTo>
                <a:lnTo>
                  <a:pt x="15009" y="25041"/>
                </a:lnTo>
                <a:close/>
                <a:moveTo>
                  <a:pt x="14823" y="24974"/>
                </a:moveTo>
                <a:lnTo>
                  <a:pt x="14712" y="24935"/>
                </a:lnTo>
                <a:lnTo>
                  <a:pt x="14699" y="24971"/>
                </a:lnTo>
                <a:lnTo>
                  <a:pt x="14810" y="25011"/>
                </a:lnTo>
                <a:lnTo>
                  <a:pt x="14823" y="24974"/>
                </a:lnTo>
                <a:close/>
                <a:moveTo>
                  <a:pt x="14451" y="24842"/>
                </a:moveTo>
                <a:lnTo>
                  <a:pt x="14340" y="24802"/>
                </a:lnTo>
                <a:lnTo>
                  <a:pt x="14327" y="24839"/>
                </a:lnTo>
                <a:lnTo>
                  <a:pt x="14438" y="24878"/>
                </a:lnTo>
                <a:lnTo>
                  <a:pt x="14451" y="24842"/>
                </a:lnTo>
                <a:close/>
                <a:moveTo>
                  <a:pt x="14266" y="24775"/>
                </a:moveTo>
                <a:lnTo>
                  <a:pt x="14154" y="24736"/>
                </a:lnTo>
                <a:lnTo>
                  <a:pt x="14141" y="24772"/>
                </a:lnTo>
                <a:lnTo>
                  <a:pt x="14253" y="24812"/>
                </a:lnTo>
                <a:lnTo>
                  <a:pt x="14266" y="24775"/>
                </a:lnTo>
                <a:close/>
                <a:moveTo>
                  <a:pt x="14080" y="24709"/>
                </a:moveTo>
                <a:lnTo>
                  <a:pt x="13968" y="24669"/>
                </a:lnTo>
                <a:lnTo>
                  <a:pt x="13955" y="24706"/>
                </a:lnTo>
                <a:lnTo>
                  <a:pt x="14067" y="24746"/>
                </a:lnTo>
                <a:lnTo>
                  <a:pt x="14080" y="24709"/>
                </a:lnTo>
                <a:close/>
                <a:moveTo>
                  <a:pt x="323" y="12198"/>
                </a:moveTo>
                <a:lnTo>
                  <a:pt x="288" y="12181"/>
                </a:lnTo>
                <a:lnTo>
                  <a:pt x="236" y="12285"/>
                </a:lnTo>
                <a:lnTo>
                  <a:pt x="271" y="12302"/>
                </a:lnTo>
                <a:lnTo>
                  <a:pt x="323" y="12198"/>
                </a:lnTo>
                <a:close/>
                <a:moveTo>
                  <a:pt x="151" y="12545"/>
                </a:moveTo>
                <a:lnTo>
                  <a:pt x="116" y="12528"/>
                </a:lnTo>
                <a:lnTo>
                  <a:pt x="64" y="12632"/>
                </a:lnTo>
                <a:lnTo>
                  <a:pt x="99" y="12649"/>
                </a:lnTo>
                <a:lnTo>
                  <a:pt x="151" y="12545"/>
                </a:lnTo>
                <a:close/>
                <a:moveTo>
                  <a:pt x="409" y="12025"/>
                </a:moveTo>
                <a:lnTo>
                  <a:pt x="374" y="12007"/>
                </a:lnTo>
                <a:lnTo>
                  <a:pt x="322" y="12112"/>
                </a:lnTo>
                <a:lnTo>
                  <a:pt x="357" y="12129"/>
                </a:lnTo>
                <a:lnTo>
                  <a:pt x="409" y="12025"/>
                </a:lnTo>
                <a:close/>
                <a:moveTo>
                  <a:pt x="443" y="11955"/>
                </a:moveTo>
                <a:lnTo>
                  <a:pt x="495" y="11851"/>
                </a:lnTo>
                <a:lnTo>
                  <a:pt x="460" y="11834"/>
                </a:lnTo>
                <a:lnTo>
                  <a:pt x="408" y="11938"/>
                </a:lnTo>
                <a:lnTo>
                  <a:pt x="443" y="11955"/>
                </a:lnTo>
                <a:close/>
                <a:moveTo>
                  <a:pt x="65" y="12719"/>
                </a:moveTo>
                <a:lnTo>
                  <a:pt x="30" y="12701"/>
                </a:lnTo>
                <a:lnTo>
                  <a:pt x="0" y="12762"/>
                </a:lnTo>
                <a:lnTo>
                  <a:pt x="0" y="12816"/>
                </a:lnTo>
                <a:lnTo>
                  <a:pt x="13" y="12823"/>
                </a:lnTo>
                <a:lnTo>
                  <a:pt x="65" y="12719"/>
                </a:lnTo>
                <a:close/>
                <a:moveTo>
                  <a:pt x="581" y="11678"/>
                </a:moveTo>
                <a:lnTo>
                  <a:pt x="546" y="11661"/>
                </a:lnTo>
                <a:lnTo>
                  <a:pt x="494" y="11765"/>
                </a:lnTo>
                <a:lnTo>
                  <a:pt x="529" y="11782"/>
                </a:lnTo>
                <a:lnTo>
                  <a:pt x="581" y="11678"/>
                </a:lnTo>
                <a:close/>
                <a:moveTo>
                  <a:pt x="150" y="12459"/>
                </a:moveTo>
                <a:lnTo>
                  <a:pt x="185" y="12476"/>
                </a:lnTo>
                <a:lnTo>
                  <a:pt x="237" y="12372"/>
                </a:lnTo>
                <a:lnTo>
                  <a:pt x="202" y="12354"/>
                </a:lnTo>
                <a:lnTo>
                  <a:pt x="150" y="12459"/>
                </a:lnTo>
                <a:close/>
                <a:moveTo>
                  <a:pt x="664" y="11509"/>
                </a:moveTo>
                <a:cubicBezTo>
                  <a:pt x="686" y="11516"/>
                  <a:pt x="710" y="11520"/>
                  <a:pt x="735" y="11520"/>
                </a:cubicBezTo>
                <a:cubicBezTo>
                  <a:pt x="865" y="11520"/>
                  <a:pt x="970" y="11415"/>
                  <a:pt x="970" y="11285"/>
                </a:cubicBezTo>
                <a:cubicBezTo>
                  <a:pt x="970" y="11155"/>
                  <a:pt x="865" y="11050"/>
                  <a:pt x="735" y="11050"/>
                </a:cubicBezTo>
                <a:cubicBezTo>
                  <a:pt x="690" y="11050"/>
                  <a:pt x="648" y="11063"/>
                  <a:pt x="613" y="11085"/>
                </a:cubicBezTo>
                <a:lnTo>
                  <a:pt x="570" y="11012"/>
                </a:lnTo>
                <a:lnTo>
                  <a:pt x="536" y="11032"/>
                </a:lnTo>
                <a:lnTo>
                  <a:pt x="581" y="11108"/>
                </a:lnTo>
                <a:cubicBezTo>
                  <a:pt x="532" y="11151"/>
                  <a:pt x="500" y="11214"/>
                  <a:pt x="500" y="11285"/>
                </a:cubicBezTo>
                <a:cubicBezTo>
                  <a:pt x="500" y="11376"/>
                  <a:pt x="552" y="11455"/>
                  <a:pt x="628" y="11494"/>
                </a:cubicBezTo>
                <a:lnTo>
                  <a:pt x="580" y="11591"/>
                </a:lnTo>
                <a:lnTo>
                  <a:pt x="615" y="11608"/>
                </a:lnTo>
                <a:lnTo>
                  <a:pt x="664" y="11509"/>
                </a:lnTo>
                <a:close/>
                <a:moveTo>
                  <a:pt x="531" y="10947"/>
                </a:moveTo>
                <a:lnTo>
                  <a:pt x="472" y="10848"/>
                </a:lnTo>
                <a:lnTo>
                  <a:pt x="439" y="10868"/>
                </a:lnTo>
                <a:lnTo>
                  <a:pt x="498" y="10967"/>
                </a:lnTo>
                <a:lnTo>
                  <a:pt x="531" y="10947"/>
                </a:lnTo>
                <a:close/>
                <a:moveTo>
                  <a:pt x="341" y="10704"/>
                </a:moveTo>
                <a:lnTo>
                  <a:pt x="400" y="10803"/>
                </a:lnTo>
                <a:lnTo>
                  <a:pt x="434" y="10783"/>
                </a:lnTo>
                <a:lnTo>
                  <a:pt x="375" y="10684"/>
                </a:lnTo>
                <a:lnTo>
                  <a:pt x="341" y="10704"/>
                </a:lnTo>
                <a:close/>
                <a:moveTo>
                  <a:pt x="82" y="10192"/>
                </a:moveTo>
                <a:lnTo>
                  <a:pt x="49" y="10212"/>
                </a:lnTo>
                <a:lnTo>
                  <a:pt x="108" y="10311"/>
                </a:lnTo>
                <a:lnTo>
                  <a:pt x="141" y="10291"/>
                </a:lnTo>
                <a:lnTo>
                  <a:pt x="82" y="10192"/>
                </a:lnTo>
                <a:close/>
                <a:moveTo>
                  <a:pt x="44" y="10127"/>
                </a:moveTo>
                <a:lnTo>
                  <a:pt x="0" y="10054"/>
                </a:lnTo>
                <a:lnTo>
                  <a:pt x="0" y="10129"/>
                </a:lnTo>
                <a:lnTo>
                  <a:pt x="10" y="10147"/>
                </a:lnTo>
                <a:lnTo>
                  <a:pt x="44" y="10127"/>
                </a:lnTo>
                <a:close/>
                <a:moveTo>
                  <a:pt x="147" y="10376"/>
                </a:moveTo>
                <a:lnTo>
                  <a:pt x="205" y="10475"/>
                </a:lnTo>
                <a:lnTo>
                  <a:pt x="239" y="10455"/>
                </a:lnTo>
                <a:lnTo>
                  <a:pt x="180" y="10356"/>
                </a:lnTo>
                <a:lnTo>
                  <a:pt x="147" y="10376"/>
                </a:lnTo>
                <a:close/>
                <a:moveTo>
                  <a:pt x="336" y="10619"/>
                </a:moveTo>
                <a:lnTo>
                  <a:pt x="277" y="10520"/>
                </a:lnTo>
                <a:lnTo>
                  <a:pt x="244" y="10540"/>
                </a:lnTo>
                <a:lnTo>
                  <a:pt x="303" y="10639"/>
                </a:lnTo>
                <a:lnTo>
                  <a:pt x="336" y="10619"/>
                </a:lnTo>
                <a:close/>
                <a:moveTo>
                  <a:pt x="18717" y="23710"/>
                </a:moveTo>
                <a:lnTo>
                  <a:pt x="18733" y="23745"/>
                </a:lnTo>
                <a:lnTo>
                  <a:pt x="18839" y="23699"/>
                </a:lnTo>
                <a:lnTo>
                  <a:pt x="18823" y="23664"/>
                </a:lnTo>
                <a:lnTo>
                  <a:pt x="18717" y="23710"/>
                </a:lnTo>
                <a:close/>
                <a:moveTo>
                  <a:pt x="18893" y="23633"/>
                </a:moveTo>
                <a:lnTo>
                  <a:pt x="18909" y="23669"/>
                </a:lnTo>
                <a:lnTo>
                  <a:pt x="19015" y="23623"/>
                </a:lnTo>
                <a:lnTo>
                  <a:pt x="18999" y="23587"/>
                </a:lnTo>
                <a:lnTo>
                  <a:pt x="18893" y="23633"/>
                </a:lnTo>
                <a:close/>
                <a:moveTo>
                  <a:pt x="20231" y="23051"/>
                </a:moveTo>
                <a:lnTo>
                  <a:pt x="20125" y="23097"/>
                </a:lnTo>
                <a:lnTo>
                  <a:pt x="20141" y="23133"/>
                </a:lnTo>
                <a:lnTo>
                  <a:pt x="20246" y="23087"/>
                </a:lnTo>
                <a:lnTo>
                  <a:pt x="20231" y="23051"/>
                </a:lnTo>
                <a:close/>
                <a:moveTo>
                  <a:pt x="19069" y="23557"/>
                </a:moveTo>
                <a:lnTo>
                  <a:pt x="19085" y="23592"/>
                </a:lnTo>
                <a:lnTo>
                  <a:pt x="19191" y="23546"/>
                </a:lnTo>
                <a:lnTo>
                  <a:pt x="19175" y="23511"/>
                </a:lnTo>
                <a:lnTo>
                  <a:pt x="19069" y="23557"/>
                </a:lnTo>
                <a:close/>
                <a:moveTo>
                  <a:pt x="17838" y="24093"/>
                </a:moveTo>
                <a:lnTo>
                  <a:pt x="17853" y="24128"/>
                </a:lnTo>
                <a:lnTo>
                  <a:pt x="17959" y="24082"/>
                </a:lnTo>
                <a:lnTo>
                  <a:pt x="17943" y="24047"/>
                </a:lnTo>
                <a:lnTo>
                  <a:pt x="17838" y="24093"/>
                </a:lnTo>
                <a:close/>
                <a:moveTo>
                  <a:pt x="17662" y="24169"/>
                </a:moveTo>
                <a:lnTo>
                  <a:pt x="17677" y="24205"/>
                </a:lnTo>
                <a:lnTo>
                  <a:pt x="17783" y="24159"/>
                </a:lnTo>
                <a:lnTo>
                  <a:pt x="17767" y="24123"/>
                </a:lnTo>
                <a:lnTo>
                  <a:pt x="17662" y="24169"/>
                </a:lnTo>
                <a:close/>
                <a:moveTo>
                  <a:pt x="18014" y="24016"/>
                </a:moveTo>
                <a:lnTo>
                  <a:pt x="18029" y="24052"/>
                </a:lnTo>
                <a:lnTo>
                  <a:pt x="18135" y="24005"/>
                </a:lnTo>
                <a:lnTo>
                  <a:pt x="18119" y="23970"/>
                </a:lnTo>
                <a:lnTo>
                  <a:pt x="18014" y="24016"/>
                </a:lnTo>
                <a:close/>
                <a:moveTo>
                  <a:pt x="18365" y="23863"/>
                </a:moveTo>
                <a:lnTo>
                  <a:pt x="18381" y="23898"/>
                </a:lnTo>
                <a:lnTo>
                  <a:pt x="18487" y="23852"/>
                </a:lnTo>
                <a:lnTo>
                  <a:pt x="18471" y="23817"/>
                </a:lnTo>
                <a:lnTo>
                  <a:pt x="18365" y="23863"/>
                </a:lnTo>
                <a:close/>
                <a:moveTo>
                  <a:pt x="18541" y="23786"/>
                </a:moveTo>
                <a:lnTo>
                  <a:pt x="18557" y="23822"/>
                </a:lnTo>
                <a:lnTo>
                  <a:pt x="18663" y="23776"/>
                </a:lnTo>
                <a:lnTo>
                  <a:pt x="18647" y="23740"/>
                </a:lnTo>
                <a:lnTo>
                  <a:pt x="18541" y="23786"/>
                </a:lnTo>
                <a:close/>
                <a:moveTo>
                  <a:pt x="18190" y="23939"/>
                </a:moveTo>
                <a:lnTo>
                  <a:pt x="18205" y="23975"/>
                </a:lnTo>
                <a:lnTo>
                  <a:pt x="18311" y="23929"/>
                </a:lnTo>
                <a:lnTo>
                  <a:pt x="18295" y="23893"/>
                </a:lnTo>
                <a:lnTo>
                  <a:pt x="18190" y="23939"/>
                </a:lnTo>
                <a:close/>
                <a:moveTo>
                  <a:pt x="17486" y="24246"/>
                </a:moveTo>
                <a:lnTo>
                  <a:pt x="17501" y="24281"/>
                </a:lnTo>
                <a:lnTo>
                  <a:pt x="17607" y="24235"/>
                </a:lnTo>
                <a:lnTo>
                  <a:pt x="17591" y="24200"/>
                </a:lnTo>
                <a:lnTo>
                  <a:pt x="17486" y="24246"/>
                </a:lnTo>
                <a:close/>
                <a:moveTo>
                  <a:pt x="20759" y="22821"/>
                </a:moveTo>
                <a:lnTo>
                  <a:pt x="20653" y="22867"/>
                </a:lnTo>
                <a:lnTo>
                  <a:pt x="20668" y="22903"/>
                </a:lnTo>
                <a:lnTo>
                  <a:pt x="20774" y="22857"/>
                </a:lnTo>
                <a:lnTo>
                  <a:pt x="20759" y="22821"/>
                </a:lnTo>
                <a:close/>
                <a:moveTo>
                  <a:pt x="20829" y="22791"/>
                </a:moveTo>
                <a:lnTo>
                  <a:pt x="20844" y="22826"/>
                </a:lnTo>
                <a:lnTo>
                  <a:pt x="20950" y="22780"/>
                </a:lnTo>
                <a:lnTo>
                  <a:pt x="20935" y="22745"/>
                </a:lnTo>
                <a:lnTo>
                  <a:pt x="20829" y="22791"/>
                </a:lnTo>
                <a:close/>
                <a:moveTo>
                  <a:pt x="19894" y="23240"/>
                </a:moveTo>
                <a:lnTo>
                  <a:pt x="19879" y="23204"/>
                </a:lnTo>
                <a:lnTo>
                  <a:pt x="19773" y="23250"/>
                </a:lnTo>
                <a:lnTo>
                  <a:pt x="19789" y="23286"/>
                </a:lnTo>
                <a:lnTo>
                  <a:pt x="19894" y="23240"/>
                </a:lnTo>
                <a:close/>
                <a:moveTo>
                  <a:pt x="20422" y="23010"/>
                </a:moveTo>
                <a:lnTo>
                  <a:pt x="20407" y="22974"/>
                </a:lnTo>
                <a:lnTo>
                  <a:pt x="20301" y="23021"/>
                </a:lnTo>
                <a:lnTo>
                  <a:pt x="20316" y="23056"/>
                </a:lnTo>
                <a:lnTo>
                  <a:pt x="20422" y="23010"/>
                </a:lnTo>
                <a:close/>
                <a:moveTo>
                  <a:pt x="20598" y="22933"/>
                </a:moveTo>
                <a:lnTo>
                  <a:pt x="20583" y="22898"/>
                </a:lnTo>
                <a:lnTo>
                  <a:pt x="20477" y="22944"/>
                </a:lnTo>
                <a:lnTo>
                  <a:pt x="20492" y="22979"/>
                </a:lnTo>
                <a:lnTo>
                  <a:pt x="20598" y="22933"/>
                </a:lnTo>
                <a:close/>
                <a:moveTo>
                  <a:pt x="20070" y="23163"/>
                </a:moveTo>
                <a:lnTo>
                  <a:pt x="20055" y="23128"/>
                </a:lnTo>
                <a:lnTo>
                  <a:pt x="19949" y="23174"/>
                </a:lnTo>
                <a:lnTo>
                  <a:pt x="19965" y="23209"/>
                </a:lnTo>
                <a:lnTo>
                  <a:pt x="20070" y="23163"/>
                </a:lnTo>
                <a:close/>
                <a:moveTo>
                  <a:pt x="16782" y="24552"/>
                </a:moveTo>
                <a:lnTo>
                  <a:pt x="16797" y="24588"/>
                </a:lnTo>
                <a:lnTo>
                  <a:pt x="16903" y="24541"/>
                </a:lnTo>
                <a:lnTo>
                  <a:pt x="16888" y="24506"/>
                </a:lnTo>
                <a:lnTo>
                  <a:pt x="16782" y="24552"/>
                </a:lnTo>
                <a:close/>
                <a:moveTo>
                  <a:pt x="17134" y="24399"/>
                </a:moveTo>
                <a:lnTo>
                  <a:pt x="17149" y="24434"/>
                </a:lnTo>
                <a:lnTo>
                  <a:pt x="17255" y="24388"/>
                </a:lnTo>
                <a:lnTo>
                  <a:pt x="17240" y="24353"/>
                </a:lnTo>
                <a:lnTo>
                  <a:pt x="17134" y="24399"/>
                </a:lnTo>
                <a:close/>
                <a:moveTo>
                  <a:pt x="16958" y="24475"/>
                </a:moveTo>
                <a:lnTo>
                  <a:pt x="16973" y="24511"/>
                </a:lnTo>
                <a:lnTo>
                  <a:pt x="17079" y="24465"/>
                </a:lnTo>
                <a:lnTo>
                  <a:pt x="17064" y="24429"/>
                </a:lnTo>
                <a:lnTo>
                  <a:pt x="16958" y="24475"/>
                </a:lnTo>
                <a:close/>
                <a:moveTo>
                  <a:pt x="16254" y="24782"/>
                </a:moveTo>
                <a:lnTo>
                  <a:pt x="16270" y="24817"/>
                </a:lnTo>
                <a:lnTo>
                  <a:pt x="16375" y="24771"/>
                </a:lnTo>
                <a:lnTo>
                  <a:pt x="16360" y="24736"/>
                </a:lnTo>
                <a:lnTo>
                  <a:pt x="16254" y="24782"/>
                </a:lnTo>
                <a:close/>
                <a:moveTo>
                  <a:pt x="15902" y="24935"/>
                </a:moveTo>
                <a:lnTo>
                  <a:pt x="15918" y="24970"/>
                </a:lnTo>
                <a:lnTo>
                  <a:pt x="16023" y="24924"/>
                </a:lnTo>
                <a:lnTo>
                  <a:pt x="16008" y="24889"/>
                </a:lnTo>
                <a:lnTo>
                  <a:pt x="15902" y="24935"/>
                </a:lnTo>
                <a:close/>
                <a:moveTo>
                  <a:pt x="16078" y="24858"/>
                </a:moveTo>
                <a:lnTo>
                  <a:pt x="16094" y="24894"/>
                </a:lnTo>
                <a:lnTo>
                  <a:pt x="16199" y="24848"/>
                </a:lnTo>
                <a:lnTo>
                  <a:pt x="16184" y="24812"/>
                </a:lnTo>
                <a:lnTo>
                  <a:pt x="16078" y="24858"/>
                </a:lnTo>
                <a:close/>
                <a:moveTo>
                  <a:pt x="15656" y="25042"/>
                </a:moveTo>
                <a:lnTo>
                  <a:pt x="15587" y="25072"/>
                </a:lnTo>
                <a:cubicBezTo>
                  <a:pt x="15566" y="25034"/>
                  <a:pt x="15536" y="25003"/>
                  <a:pt x="15498" y="24982"/>
                </a:cubicBezTo>
                <a:lnTo>
                  <a:pt x="15533" y="24895"/>
                </a:lnTo>
                <a:lnTo>
                  <a:pt x="15497" y="24881"/>
                </a:lnTo>
                <a:lnTo>
                  <a:pt x="15463" y="24966"/>
                </a:lnTo>
                <a:cubicBezTo>
                  <a:pt x="15438" y="24956"/>
                  <a:pt x="15411" y="24951"/>
                  <a:pt x="15382" y="24951"/>
                </a:cubicBezTo>
                <a:cubicBezTo>
                  <a:pt x="15355" y="24951"/>
                  <a:pt x="15329" y="24956"/>
                  <a:pt x="15304" y="24964"/>
                </a:cubicBezTo>
                <a:lnTo>
                  <a:pt x="15274" y="24891"/>
                </a:lnTo>
                <a:lnTo>
                  <a:pt x="15238" y="24906"/>
                </a:lnTo>
                <a:lnTo>
                  <a:pt x="15269" y="24980"/>
                </a:lnTo>
                <a:cubicBezTo>
                  <a:pt x="15222" y="25006"/>
                  <a:pt x="15185" y="25047"/>
                  <a:pt x="15165" y="25096"/>
                </a:cubicBezTo>
                <a:lnTo>
                  <a:pt x="15084" y="25067"/>
                </a:lnTo>
                <a:lnTo>
                  <a:pt x="15071" y="25104"/>
                </a:lnTo>
                <a:lnTo>
                  <a:pt x="15153" y="25133"/>
                </a:lnTo>
                <a:cubicBezTo>
                  <a:pt x="15150" y="25150"/>
                  <a:pt x="15147" y="25168"/>
                  <a:pt x="15147" y="25186"/>
                </a:cubicBezTo>
                <a:cubicBezTo>
                  <a:pt x="15147" y="25283"/>
                  <a:pt x="15206" y="25366"/>
                  <a:pt x="15290" y="25402"/>
                </a:cubicBezTo>
                <a:lnTo>
                  <a:pt x="15266" y="25482"/>
                </a:lnTo>
                <a:lnTo>
                  <a:pt x="15303" y="25493"/>
                </a:lnTo>
                <a:lnTo>
                  <a:pt x="15327" y="25414"/>
                </a:lnTo>
                <a:cubicBezTo>
                  <a:pt x="15344" y="25418"/>
                  <a:pt x="15363" y="25421"/>
                  <a:pt x="15382" y="25421"/>
                </a:cubicBezTo>
                <a:cubicBezTo>
                  <a:pt x="15512" y="25421"/>
                  <a:pt x="15617" y="25316"/>
                  <a:pt x="15617" y="25186"/>
                </a:cubicBezTo>
                <a:cubicBezTo>
                  <a:pt x="15617" y="25158"/>
                  <a:pt x="15612" y="25132"/>
                  <a:pt x="15603" y="25107"/>
                </a:cubicBezTo>
                <a:lnTo>
                  <a:pt x="15671" y="25077"/>
                </a:lnTo>
                <a:lnTo>
                  <a:pt x="15656" y="25042"/>
                </a:lnTo>
                <a:close/>
                <a:moveTo>
                  <a:pt x="17310" y="24322"/>
                </a:moveTo>
                <a:lnTo>
                  <a:pt x="17325" y="24358"/>
                </a:lnTo>
                <a:lnTo>
                  <a:pt x="17431" y="24312"/>
                </a:lnTo>
                <a:lnTo>
                  <a:pt x="17416" y="24276"/>
                </a:lnTo>
                <a:lnTo>
                  <a:pt x="17310" y="24322"/>
                </a:lnTo>
                <a:close/>
                <a:moveTo>
                  <a:pt x="15726" y="25011"/>
                </a:moveTo>
                <a:lnTo>
                  <a:pt x="15742" y="25047"/>
                </a:lnTo>
                <a:lnTo>
                  <a:pt x="15847" y="25001"/>
                </a:lnTo>
                <a:lnTo>
                  <a:pt x="15832" y="24965"/>
                </a:lnTo>
                <a:lnTo>
                  <a:pt x="15726" y="25011"/>
                </a:lnTo>
                <a:close/>
                <a:moveTo>
                  <a:pt x="16430" y="24705"/>
                </a:moveTo>
                <a:lnTo>
                  <a:pt x="16445" y="24741"/>
                </a:lnTo>
                <a:lnTo>
                  <a:pt x="16551" y="24695"/>
                </a:lnTo>
                <a:lnTo>
                  <a:pt x="16536" y="24659"/>
                </a:lnTo>
                <a:lnTo>
                  <a:pt x="16430" y="24705"/>
                </a:lnTo>
                <a:close/>
                <a:moveTo>
                  <a:pt x="16606" y="24629"/>
                </a:moveTo>
                <a:lnTo>
                  <a:pt x="16621" y="24664"/>
                </a:lnTo>
                <a:lnTo>
                  <a:pt x="16727" y="24618"/>
                </a:lnTo>
                <a:lnTo>
                  <a:pt x="16712" y="24582"/>
                </a:lnTo>
                <a:lnTo>
                  <a:pt x="16606" y="24629"/>
                </a:lnTo>
                <a:close/>
                <a:moveTo>
                  <a:pt x="19642" y="15266"/>
                </a:moveTo>
                <a:lnTo>
                  <a:pt x="19618" y="15235"/>
                </a:lnTo>
                <a:lnTo>
                  <a:pt x="19527" y="15306"/>
                </a:lnTo>
                <a:lnTo>
                  <a:pt x="19551" y="15337"/>
                </a:lnTo>
                <a:lnTo>
                  <a:pt x="19642" y="15266"/>
                </a:lnTo>
                <a:close/>
                <a:moveTo>
                  <a:pt x="19770" y="15117"/>
                </a:moveTo>
                <a:lnTo>
                  <a:pt x="19679" y="15188"/>
                </a:lnTo>
                <a:lnTo>
                  <a:pt x="19702" y="15218"/>
                </a:lnTo>
                <a:lnTo>
                  <a:pt x="19794" y="15147"/>
                </a:lnTo>
                <a:lnTo>
                  <a:pt x="19770" y="15117"/>
                </a:lnTo>
                <a:close/>
                <a:moveTo>
                  <a:pt x="19922" y="14999"/>
                </a:moveTo>
                <a:lnTo>
                  <a:pt x="19830" y="15070"/>
                </a:lnTo>
                <a:lnTo>
                  <a:pt x="19854" y="15100"/>
                </a:lnTo>
                <a:lnTo>
                  <a:pt x="19945" y="15029"/>
                </a:lnTo>
                <a:lnTo>
                  <a:pt x="19922" y="14999"/>
                </a:lnTo>
                <a:close/>
                <a:moveTo>
                  <a:pt x="20893" y="14242"/>
                </a:moveTo>
                <a:lnTo>
                  <a:pt x="20917" y="14273"/>
                </a:lnTo>
                <a:lnTo>
                  <a:pt x="21000" y="14208"/>
                </a:lnTo>
                <a:lnTo>
                  <a:pt x="21000" y="14191"/>
                </a:lnTo>
                <a:lnTo>
                  <a:pt x="20984" y="14171"/>
                </a:lnTo>
                <a:lnTo>
                  <a:pt x="20893" y="14242"/>
                </a:lnTo>
                <a:close/>
                <a:moveTo>
                  <a:pt x="20765" y="14391"/>
                </a:moveTo>
                <a:lnTo>
                  <a:pt x="20856" y="14320"/>
                </a:lnTo>
                <a:lnTo>
                  <a:pt x="20833" y="14289"/>
                </a:lnTo>
                <a:lnTo>
                  <a:pt x="20741" y="14360"/>
                </a:lnTo>
                <a:lnTo>
                  <a:pt x="20765" y="14391"/>
                </a:lnTo>
                <a:close/>
                <a:moveTo>
                  <a:pt x="20310" y="14746"/>
                </a:moveTo>
                <a:lnTo>
                  <a:pt x="20401" y="14675"/>
                </a:lnTo>
                <a:lnTo>
                  <a:pt x="20377" y="14644"/>
                </a:lnTo>
                <a:lnTo>
                  <a:pt x="20286" y="14715"/>
                </a:lnTo>
                <a:lnTo>
                  <a:pt x="20310" y="14746"/>
                </a:lnTo>
                <a:close/>
                <a:moveTo>
                  <a:pt x="20553" y="14556"/>
                </a:moveTo>
                <a:lnTo>
                  <a:pt x="20529" y="14526"/>
                </a:lnTo>
                <a:lnTo>
                  <a:pt x="20438" y="14597"/>
                </a:lnTo>
                <a:lnTo>
                  <a:pt x="20462" y="14627"/>
                </a:lnTo>
                <a:lnTo>
                  <a:pt x="20553" y="14556"/>
                </a:lnTo>
                <a:close/>
                <a:moveTo>
                  <a:pt x="20705" y="14438"/>
                </a:moveTo>
                <a:lnTo>
                  <a:pt x="20681" y="14408"/>
                </a:lnTo>
                <a:lnTo>
                  <a:pt x="20590" y="14479"/>
                </a:lnTo>
                <a:lnTo>
                  <a:pt x="20613" y="14509"/>
                </a:lnTo>
                <a:lnTo>
                  <a:pt x="20705" y="14438"/>
                </a:lnTo>
                <a:close/>
                <a:moveTo>
                  <a:pt x="20225" y="14762"/>
                </a:moveTo>
                <a:lnTo>
                  <a:pt x="20134" y="14833"/>
                </a:lnTo>
                <a:lnTo>
                  <a:pt x="20158" y="14864"/>
                </a:lnTo>
                <a:lnTo>
                  <a:pt x="20249" y="14793"/>
                </a:lnTo>
                <a:lnTo>
                  <a:pt x="20225" y="14762"/>
                </a:lnTo>
                <a:close/>
                <a:moveTo>
                  <a:pt x="20073" y="14880"/>
                </a:moveTo>
                <a:lnTo>
                  <a:pt x="19982" y="14951"/>
                </a:lnTo>
                <a:lnTo>
                  <a:pt x="20006" y="14982"/>
                </a:lnTo>
                <a:lnTo>
                  <a:pt x="20097" y="14911"/>
                </a:lnTo>
                <a:lnTo>
                  <a:pt x="20073" y="14880"/>
                </a:lnTo>
                <a:close/>
                <a:moveTo>
                  <a:pt x="17896" y="18893"/>
                </a:moveTo>
                <a:lnTo>
                  <a:pt x="17932" y="18907"/>
                </a:lnTo>
                <a:lnTo>
                  <a:pt x="17975" y="18799"/>
                </a:lnTo>
                <a:lnTo>
                  <a:pt x="17939" y="18785"/>
                </a:lnTo>
                <a:lnTo>
                  <a:pt x="17896" y="18893"/>
                </a:lnTo>
                <a:close/>
                <a:moveTo>
                  <a:pt x="17178" y="20685"/>
                </a:moveTo>
                <a:lnTo>
                  <a:pt x="17214" y="20700"/>
                </a:lnTo>
                <a:lnTo>
                  <a:pt x="17257" y="20592"/>
                </a:lnTo>
                <a:lnTo>
                  <a:pt x="17221" y="20578"/>
                </a:lnTo>
                <a:lnTo>
                  <a:pt x="17178" y="20685"/>
                </a:lnTo>
                <a:close/>
                <a:moveTo>
                  <a:pt x="17752" y="19251"/>
                </a:moveTo>
                <a:lnTo>
                  <a:pt x="17788" y="19266"/>
                </a:lnTo>
                <a:lnTo>
                  <a:pt x="17831" y="19158"/>
                </a:lnTo>
                <a:lnTo>
                  <a:pt x="17795" y="19144"/>
                </a:lnTo>
                <a:lnTo>
                  <a:pt x="17752" y="19251"/>
                </a:lnTo>
                <a:close/>
                <a:moveTo>
                  <a:pt x="16574" y="22191"/>
                </a:moveTo>
                <a:lnTo>
                  <a:pt x="16531" y="22299"/>
                </a:lnTo>
                <a:lnTo>
                  <a:pt x="16567" y="22314"/>
                </a:lnTo>
                <a:lnTo>
                  <a:pt x="16610" y="22206"/>
                </a:lnTo>
                <a:lnTo>
                  <a:pt x="16574" y="22191"/>
                </a:lnTo>
                <a:close/>
                <a:moveTo>
                  <a:pt x="15957" y="23733"/>
                </a:moveTo>
                <a:lnTo>
                  <a:pt x="15993" y="23748"/>
                </a:lnTo>
                <a:lnTo>
                  <a:pt x="16036" y="23640"/>
                </a:lnTo>
                <a:lnTo>
                  <a:pt x="16000" y="23626"/>
                </a:lnTo>
                <a:lnTo>
                  <a:pt x="15957" y="23733"/>
                </a:lnTo>
                <a:close/>
                <a:moveTo>
                  <a:pt x="18154" y="18247"/>
                </a:moveTo>
                <a:lnTo>
                  <a:pt x="18111" y="18355"/>
                </a:lnTo>
                <a:lnTo>
                  <a:pt x="18147" y="18369"/>
                </a:lnTo>
                <a:lnTo>
                  <a:pt x="18190" y="18262"/>
                </a:lnTo>
                <a:lnTo>
                  <a:pt x="18154" y="18247"/>
                </a:lnTo>
                <a:close/>
                <a:moveTo>
                  <a:pt x="17537" y="19789"/>
                </a:moveTo>
                <a:lnTo>
                  <a:pt x="17573" y="19804"/>
                </a:lnTo>
                <a:lnTo>
                  <a:pt x="17616" y="19696"/>
                </a:lnTo>
                <a:lnTo>
                  <a:pt x="17580" y="19681"/>
                </a:lnTo>
                <a:lnTo>
                  <a:pt x="17537" y="19789"/>
                </a:lnTo>
                <a:close/>
                <a:moveTo>
                  <a:pt x="17034" y="21044"/>
                </a:moveTo>
                <a:lnTo>
                  <a:pt x="17070" y="21059"/>
                </a:lnTo>
                <a:lnTo>
                  <a:pt x="17113" y="20951"/>
                </a:lnTo>
                <a:lnTo>
                  <a:pt x="17077" y="20936"/>
                </a:lnTo>
                <a:lnTo>
                  <a:pt x="17034" y="21044"/>
                </a:lnTo>
                <a:close/>
                <a:moveTo>
                  <a:pt x="15597" y="24630"/>
                </a:moveTo>
                <a:lnTo>
                  <a:pt x="15633" y="24644"/>
                </a:lnTo>
                <a:lnTo>
                  <a:pt x="15677" y="24537"/>
                </a:lnTo>
                <a:lnTo>
                  <a:pt x="15641" y="24522"/>
                </a:lnTo>
                <a:lnTo>
                  <a:pt x="15597" y="24630"/>
                </a:lnTo>
                <a:close/>
                <a:moveTo>
                  <a:pt x="15813" y="24092"/>
                </a:moveTo>
                <a:lnTo>
                  <a:pt x="15849" y="24106"/>
                </a:lnTo>
                <a:lnTo>
                  <a:pt x="15892" y="23999"/>
                </a:lnTo>
                <a:lnTo>
                  <a:pt x="15856" y="23984"/>
                </a:lnTo>
                <a:lnTo>
                  <a:pt x="15813" y="24092"/>
                </a:lnTo>
                <a:close/>
                <a:moveTo>
                  <a:pt x="17293" y="20399"/>
                </a:moveTo>
                <a:lnTo>
                  <a:pt x="17249" y="20506"/>
                </a:lnTo>
                <a:lnTo>
                  <a:pt x="17285" y="20521"/>
                </a:lnTo>
                <a:lnTo>
                  <a:pt x="17329" y="20413"/>
                </a:lnTo>
                <a:lnTo>
                  <a:pt x="17293" y="20399"/>
                </a:lnTo>
                <a:close/>
                <a:moveTo>
                  <a:pt x="17652" y="19502"/>
                </a:moveTo>
                <a:lnTo>
                  <a:pt x="17609" y="19610"/>
                </a:lnTo>
                <a:lnTo>
                  <a:pt x="17645" y="19624"/>
                </a:lnTo>
                <a:lnTo>
                  <a:pt x="17688" y="19517"/>
                </a:lnTo>
                <a:lnTo>
                  <a:pt x="17652" y="19502"/>
                </a:lnTo>
                <a:close/>
                <a:moveTo>
                  <a:pt x="15712" y="24343"/>
                </a:moveTo>
                <a:lnTo>
                  <a:pt x="15669" y="24451"/>
                </a:lnTo>
                <a:lnTo>
                  <a:pt x="15705" y="24465"/>
                </a:lnTo>
                <a:lnTo>
                  <a:pt x="15748" y="24357"/>
                </a:lnTo>
                <a:lnTo>
                  <a:pt x="15712" y="24343"/>
                </a:lnTo>
                <a:close/>
                <a:moveTo>
                  <a:pt x="18011" y="18606"/>
                </a:moveTo>
                <a:lnTo>
                  <a:pt x="17968" y="18713"/>
                </a:lnTo>
                <a:lnTo>
                  <a:pt x="18004" y="18728"/>
                </a:lnTo>
                <a:lnTo>
                  <a:pt x="18047" y="18620"/>
                </a:lnTo>
                <a:lnTo>
                  <a:pt x="18011" y="18606"/>
                </a:lnTo>
                <a:close/>
                <a:moveTo>
                  <a:pt x="18873" y="16454"/>
                </a:moveTo>
                <a:lnTo>
                  <a:pt x="18830" y="16562"/>
                </a:lnTo>
                <a:lnTo>
                  <a:pt x="18866" y="16576"/>
                </a:lnTo>
                <a:lnTo>
                  <a:pt x="18909" y="16469"/>
                </a:lnTo>
                <a:lnTo>
                  <a:pt x="18873" y="16454"/>
                </a:lnTo>
                <a:close/>
                <a:moveTo>
                  <a:pt x="18973" y="16203"/>
                </a:moveTo>
                <a:lnTo>
                  <a:pt x="19009" y="16218"/>
                </a:lnTo>
                <a:lnTo>
                  <a:pt x="19052" y="16110"/>
                </a:lnTo>
                <a:lnTo>
                  <a:pt x="19016" y="16096"/>
                </a:lnTo>
                <a:lnTo>
                  <a:pt x="18973" y="16203"/>
                </a:lnTo>
                <a:close/>
                <a:moveTo>
                  <a:pt x="16675" y="21941"/>
                </a:moveTo>
                <a:lnTo>
                  <a:pt x="16711" y="21955"/>
                </a:lnTo>
                <a:lnTo>
                  <a:pt x="16754" y="21847"/>
                </a:lnTo>
                <a:lnTo>
                  <a:pt x="16718" y="21833"/>
                </a:lnTo>
                <a:lnTo>
                  <a:pt x="16675" y="21941"/>
                </a:lnTo>
                <a:close/>
                <a:moveTo>
                  <a:pt x="16316" y="22837"/>
                </a:moveTo>
                <a:lnTo>
                  <a:pt x="16352" y="22851"/>
                </a:lnTo>
                <a:lnTo>
                  <a:pt x="16395" y="22744"/>
                </a:lnTo>
                <a:lnTo>
                  <a:pt x="16359" y="22729"/>
                </a:lnTo>
                <a:lnTo>
                  <a:pt x="16316" y="22837"/>
                </a:lnTo>
                <a:close/>
                <a:moveTo>
                  <a:pt x="16431" y="22550"/>
                </a:moveTo>
                <a:lnTo>
                  <a:pt x="16387" y="22658"/>
                </a:lnTo>
                <a:lnTo>
                  <a:pt x="16424" y="22672"/>
                </a:lnTo>
                <a:lnTo>
                  <a:pt x="16467" y="22565"/>
                </a:lnTo>
                <a:lnTo>
                  <a:pt x="16431" y="22550"/>
                </a:lnTo>
                <a:close/>
                <a:moveTo>
                  <a:pt x="17393" y="20148"/>
                </a:moveTo>
                <a:lnTo>
                  <a:pt x="17429" y="20162"/>
                </a:lnTo>
                <a:lnTo>
                  <a:pt x="17472" y="20054"/>
                </a:lnTo>
                <a:lnTo>
                  <a:pt x="17436" y="20040"/>
                </a:lnTo>
                <a:lnTo>
                  <a:pt x="17393" y="20148"/>
                </a:lnTo>
                <a:close/>
                <a:moveTo>
                  <a:pt x="16072" y="23446"/>
                </a:moveTo>
                <a:lnTo>
                  <a:pt x="16028" y="23554"/>
                </a:lnTo>
                <a:lnTo>
                  <a:pt x="16064" y="23569"/>
                </a:lnTo>
                <a:lnTo>
                  <a:pt x="16108" y="23461"/>
                </a:lnTo>
                <a:lnTo>
                  <a:pt x="16072" y="23446"/>
                </a:lnTo>
                <a:close/>
                <a:moveTo>
                  <a:pt x="18370" y="17709"/>
                </a:moveTo>
                <a:lnTo>
                  <a:pt x="18327" y="17817"/>
                </a:lnTo>
                <a:lnTo>
                  <a:pt x="18363" y="17831"/>
                </a:lnTo>
                <a:lnTo>
                  <a:pt x="18406" y="17724"/>
                </a:lnTo>
                <a:lnTo>
                  <a:pt x="18370" y="17709"/>
                </a:lnTo>
                <a:close/>
                <a:moveTo>
                  <a:pt x="18614" y="17100"/>
                </a:moveTo>
                <a:lnTo>
                  <a:pt x="18650" y="17114"/>
                </a:lnTo>
                <a:lnTo>
                  <a:pt x="18693" y="17007"/>
                </a:lnTo>
                <a:lnTo>
                  <a:pt x="18657" y="16992"/>
                </a:lnTo>
                <a:lnTo>
                  <a:pt x="18614" y="17100"/>
                </a:lnTo>
                <a:close/>
                <a:moveTo>
                  <a:pt x="18255" y="17996"/>
                </a:moveTo>
                <a:lnTo>
                  <a:pt x="18291" y="18011"/>
                </a:lnTo>
                <a:lnTo>
                  <a:pt x="18334" y="17903"/>
                </a:lnTo>
                <a:lnTo>
                  <a:pt x="18298" y="17889"/>
                </a:lnTo>
                <a:lnTo>
                  <a:pt x="18255" y="17996"/>
                </a:lnTo>
                <a:close/>
                <a:moveTo>
                  <a:pt x="18514" y="17351"/>
                </a:moveTo>
                <a:lnTo>
                  <a:pt x="18470" y="17458"/>
                </a:lnTo>
                <a:lnTo>
                  <a:pt x="18506" y="17473"/>
                </a:lnTo>
                <a:lnTo>
                  <a:pt x="18550" y="17365"/>
                </a:lnTo>
                <a:lnTo>
                  <a:pt x="18514" y="17351"/>
                </a:lnTo>
                <a:close/>
                <a:moveTo>
                  <a:pt x="16172" y="23196"/>
                </a:moveTo>
                <a:lnTo>
                  <a:pt x="16208" y="23210"/>
                </a:lnTo>
                <a:lnTo>
                  <a:pt x="16251" y="23102"/>
                </a:lnTo>
                <a:lnTo>
                  <a:pt x="16215" y="23088"/>
                </a:lnTo>
                <a:lnTo>
                  <a:pt x="16172" y="23196"/>
                </a:lnTo>
                <a:close/>
                <a:moveTo>
                  <a:pt x="16933" y="21295"/>
                </a:moveTo>
                <a:lnTo>
                  <a:pt x="16890" y="21403"/>
                </a:lnTo>
                <a:lnTo>
                  <a:pt x="16926" y="21417"/>
                </a:lnTo>
                <a:lnTo>
                  <a:pt x="16969" y="21309"/>
                </a:lnTo>
                <a:lnTo>
                  <a:pt x="16933" y="21295"/>
                </a:lnTo>
                <a:close/>
                <a:moveTo>
                  <a:pt x="17400" y="20234"/>
                </a:moveTo>
                <a:lnTo>
                  <a:pt x="17364" y="20219"/>
                </a:lnTo>
                <a:lnTo>
                  <a:pt x="17321" y="20327"/>
                </a:lnTo>
                <a:lnTo>
                  <a:pt x="17357" y="20341"/>
                </a:lnTo>
                <a:lnTo>
                  <a:pt x="17400" y="20234"/>
                </a:lnTo>
                <a:close/>
                <a:moveTo>
                  <a:pt x="16682" y="22027"/>
                </a:moveTo>
                <a:lnTo>
                  <a:pt x="16646" y="22012"/>
                </a:lnTo>
                <a:lnTo>
                  <a:pt x="16603" y="22120"/>
                </a:lnTo>
                <a:lnTo>
                  <a:pt x="16639" y="22134"/>
                </a:lnTo>
                <a:lnTo>
                  <a:pt x="16682" y="22027"/>
                </a:lnTo>
                <a:close/>
                <a:moveTo>
                  <a:pt x="16898" y="21489"/>
                </a:moveTo>
                <a:lnTo>
                  <a:pt x="16862" y="21474"/>
                </a:lnTo>
                <a:lnTo>
                  <a:pt x="16818" y="21582"/>
                </a:lnTo>
                <a:lnTo>
                  <a:pt x="16854" y="21596"/>
                </a:lnTo>
                <a:lnTo>
                  <a:pt x="16898" y="21489"/>
                </a:lnTo>
                <a:close/>
                <a:moveTo>
                  <a:pt x="18837" y="16648"/>
                </a:moveTo>
                <a:lnTo>
                  <a:pt x="18801" y="16634"/>
                </a:lnTo>
                <a:lnTo>
                  <a:pt x="18758" y="16741"/>
                </a:lnTo>
                <a:lnTo>
                  <a:pt x="18794" y="16756"/>
                </a:lnTo>
                <a:lnTo>
                  <a:pt x="18837" y="16648"/>
                </a:lnTo>
                <a:close/>
                <a:moveTo>
                  <a:pt x="16826" y="21668"/>
                </a:moveTo>
                <a:lnTo>
                  <a:pt x="16790" y="21654"/>
                </a:lnTo>
                <a:lnTo>
                  <a:pt x="16747" y="21761"/>
                </a:lnTo>
                <a:lnTo>
                  <a:pt x="16783" y="21776"/>
                </a:lnTo>
                <a:lnTo>
                  <a:pt x="16826" y="21668"/>
                </a:lnTo>
                <a:close/>
                <a:moveTo>
                  <a:pt x="16539" y="22385"/>
                </a:moveTo>
                <a:lnTo>
                  <a:pt x="16502" y="22371"/>
                </a:lnTo>
                <a:lnTo>
                  <a:pt x="16459" y="22478"/>
                </a:lnTo>
                <a:lnTo>
                  <a:pt x="16495" y="22493"/>
                </a:lnTo>
                <a:lnTo>
                  <a:pt x="16539" y="22385"/>
                </a:lnTo>
                <a:close/>
                <a:moveTo>
                  <a:pt x="19124" y="15931"/>
                </a:moveTo>
                <a:lnTo>
                  <a:pt x="19088" y="15916"/>
                </a:lnTo>
                <a:lnTo>
                  <a:pt x="19045" y="16024"/>
                </a:lnTo>
                <a:lnTo>
                  <a:pt x="19081" y="16038"/>
                </a:lnTo>
                <a:lnTo>
                  <a:pt x="19124" y="15931"/>
                </a:lnTo>
                <a:close/>
                <a:moveTo>
                  <a:pt x="16280" y="23031"/>
                </a:moveTo>
                <a:lnTo>
                  <a:pt x="16323" y="22923"/>
                </a:lnTo>
                <a:lnTo>
                  <a:pt x="16287" y="22909"/>
                </a:lnTo>
                <a:lnTo>
                  <a:pt x="16244" y="23016"/>
                </a:lnTo>
                <a:lnTo>
                  <a:pt x="16280" y="23031"/>
                </a:lnTo>
                <a:close/>
                <a:moveTo>
                  <a:pt x="15605" y="24716"/>
                </a:moveTo>
                <a:lnTo>
                  <a:pt x="15569" y="24702"/>
                </a:lnTo>
                <a:lnTo>
                  <a:pt x="15526" y="24809"/>
                </a:lnTo>
                <a:lnTo>
                  <a:pt x="15562" y="24824"/>
                </a:lnTo>
                <a:lnTo>
                  <a:pt x="15605" y="24716"/>
                </a:lnTo>
                <a:close/>
                <a:moveTo>
                  <a:pt x="15964" y="23819"/>
                </a:moveTo>
                <a:lnTo>
                  <a:pt x="15928" y="23805"/>
                </a:lnTo>
                <a:lnTo>
                  <a:pt x="15885" y="23913"/>
                </a:lnTo>
                <a:lnTo>
                  <a:pt x="15921" y="23927"/>
                </a:lnTo>
                <a:lnTo>
                  <a:pt x="15964" y="23819"/>
                </a:lnTo>
                <a:close/>
                <a:moveTo>
                  <a:pt x="18981" y="16289"/>
                </a:moveTo>
                <a:lnTo>
                  <a:pt x="18945" y="16275"/>
                </a:lnTo>
                <a:lnTo>
                  <a:pt x="18901" y="16383"/>
                </a:lnTo>
                <a:lnTo>
                  <a:pt x="18937" y="16397"/>
                </a:lnTo>
                <a:lnTo>
                  <a:pt x="18981" y="16289"/>
                </a:lnTo>
                <a:close/>
                <a:moveTo>
                  <a:pt x="17142" y="20879"/>
                </a:moveTo>
                <a:lnTo>
                  <a:pt x="17185" y="20772"/>
                </a:lnTo>
                <a:lnTo>
                  <a:pt x="17149" y="20757"/>
                </a:lnTo>
                <a:lnTo>
                  <a:pt x="17106" y="20865"/>
                </a:lnTo>
                <a:lnTo>
                  <a:pt x="17142" y="20879"/>
                </a:lnTo>
                <a:close/>
                <a:moveTo>
                  <a:pt x="18578" y="17293"/>
                </a:moveTo>
                <a:lnTo>
                  <a:pt x="18621" y="17186"/>
                </a:lnTo>
                <a:lnTo>
                  <a:pt x="18585" y="17171"/>
                </a:lnTo>
                <a:lnTo>
                  <a:pt x="18542" y="17279"/>
                </a:lnTo>
                <a:lnTo>
                  <a:pt x="18578" y="17293"/>
                </a:lnTo>
                <a:close/>
                <a:moveTo>
                  <a:pt x="18119" y="18441"/>
                </a:moveTo>
                <a:lnTo>
                  <a:pt x="18083" y="18426"/>
                </a:lnTo>
                <a:lnTo>
                  <a:pt x="18039" y="18534"/>
                </a:lnTo>
                <a:lnTo>
                  <a:pt x="18076" y="18548"/>
                </a:lnTo>
                <a:lnTo>
                  <a:pt x="18119" y="18441"/>
                </a:lnTo>
                <a:close/>
                <a:moveTo>
                  <a:pt x="18262" y="18082"/>
                </a:moveTo>
                <a:lnTo>
                  <a:pt x="18226" y="18068"/>
                </a:lnTo>
                <a:lnTo>
                  <a:pt x="18183" y="18176"/>
                </a:lnTo>
                <a:lnTo>
                  <a:pt x="18219" y="18190"/>
                </a:lnTo>
                <a:lnTo>
                  <a:pt x="18262" y="18082"/>
                </a:lnTo>
                <a:close/>
                <a:moveTo>
                  <a:pt x="18478" y="17544"/>
                </a:moveTo>
                <a:lnTo>
                  <a:pt x="18442" y="17530"/>
                </a:lnTo>
                <a:lnTo>
                  <a:pt x="18399" y="17638"/>
                </a:lnTo>
                <a:lnTo>
                  <a:pt x="18435" y="17652"/>
                </a:lnTo>
                <a:lnTo>
                  <a:pt x="18478" y="17544"/>
                </a:lnTo>
                <a:close/>
                <a:moveTo>
                  <a:pt x="18765" y="16827"/>
                </a:moveTo>
                <a:lnTo>
                  <a:pt x="18729" y="16813"/>
                </a:lnTo>
                <a:lnTo>
                  <a:pt x="18686" y="16920"/>
                </a:lnTo>
                <a:lnTo>
                  <a:pt x="18722" y="16935"/>
                </a:lnTo>
                <a:lnTo>
                  <a:pt x="18765" y="16827"/>
                </a:lnTo>
                <a:close/>
                <a:moveTo>
                  <a:pt x="17860" y="19086"/>
                </a:moveTo>
                <a:lnTo>
                  <a:pt x="17903" y="18979"/>
                </a:lnTo>
                <a:lnTo>
                  <a:pt x="17867" y="18964"/>
                </a:lnTo>
                <a:lnTo>
                  <a:pt x="17824" y="19072"/>
                </a:lnTo>
                <a:lnTo>
                  <a:pt x="17860" y="19086"/>
                </a:lnTo>
                <a:close/>
                <a:moveTo>
                  <a:pt x="17501" y="19983"/>
                </a:moveTo>
                <a:lnTo>
                  <a:pt x="17544" y="19875"/>
                </a:lnTo>
                <a:lnTo>
                  <a:pt x="17508" y="19861"/>
                </a:lnTo>
                <a:lnTo>
                  <a:pt x="17465" y="19968"/>
                </a:lnTo>
                <a:lnTo>
                  <a:pt x="17501" y="19983"/>
                </a:lnTo>
                <a:close/>
                <a:moveTo>
                  <a:pt x="15820" y="24178"/>
                </a:moveTo>
                <a:lnTo>
                  <a:pt x="15784" y="24164"/>
                </a:lnTo>
                <a:lnTo>
                  <a:pt x="15741" y="24271"/>
                </a:lnTo>
                <a:lnTo>
                  <a:pt x="15777" y="24286"/>
                </a:lnTo>
                <a:lnTo>
                  <a:pt x="15820" y="24178"/>
                </a:lnTo>
                <a:close/>
                <a:moveTo>
                  <a:pt x="17041" y="21130"/>
                </a:moveTo>
                <a:lnTo>
                  <a:pt x="17005" y="21116"/>
                </a:lnTo>
                <a:lnTo>
                  <a:pt x="16962" y="21223"/>
                </a:lnTo>
                <a:lnTo>
                  <a:pt x="16998" y="21238"/>
                </a:lnTo>
                <a:lnTo>
                  <a:pt x="17041" y="21130"/>
                </a:lnTo>
                <a:close/>
                <a:moveTo>
                  <a:pt x="17760" y="19337"/>
                </a:moveTo>
                <a:lnTo>
                  <a:pt x="17723" y="19323"/>
                </a:lnTo>
                <a:lnTo>
                  <a:pt x="17680" y="19431"/>
                </a:lnTo>
                <a:lnTo>
                  <a:pt x="17716" y="19445"/>
                </a:lnTo>
                <a:lnTo>
                  <a:pt x="17760" y="19337"/>
                </a:lnTo>
                <a:close/>
                <a:moveTo>
                  <a:pt x="16179" y="23282"/>
                </a:moveTo>
                <a:lnTo>
                  <a:pt x="16143" y="23267"/>
                </a:lnTo>
                <a:lnTo>
                  <a:pt x="16100" y="23375"/>
                </a:lnTo>
                <a:lnTo>
                  <a:pt x="16136" y="23389"/>
                </a:lnTo>
                <a:lnTo>
                  <a:pt x="16179" y="23282"/>
                </a:lnTo>
                <a:close/>
                <a:moveTo>
                  <a:pt x="19885" y="15841"/>
                </a:moveTo>
                <a:lnTo>
                  <a:pt x="19781" y="15794"/>
                </a:lnTo>
                <a:lnTo>
                  <a:pt x="19765" y="15829"/>
                </a:lnTo>
                <a:lnTo>
                  <a:pt x="19870" y="15876"/>
                </a:lnTo>
                <a:lnTo>
                  <a:pt x="19885" y="15841"/>
                </a:lnTo>
                <a:close/>
                <a:moveTo>
                  <a:pt x="20234" y="15997"/>
                </a:moveTo>
                <a:lnTo>
                  <a:pt x="20129" y="15950"/>
                </a:lnTo>
                <a:lnTo>
                  <a:pt x="20113" y="15986"/>
                </a:lnTo>
                <a:lnTo>
                  <a:pt x="20218" y="16033"/>
                </a:lnTo>
                <a:lnTo>
                  <a:pt x="20234" y="15997"/>
                </a:lnTo>
                <a:close/>
                <a:moveTo>
                  <a:pt x="20408" y="16075"/>
                </a:moveTo>
                <a:lnTo>
                  <a:pt x="20303" y="16028"/>
                </a:lnTo>
                <a:lnTo>
                  <a:pt x="20287" y="16064"/>
                </a:lnTo>
                <a:lnTo>
                  <a:pt x="20392" y="16111"/>
                </a:lnTo>
                <a:lnTo>
                  <a:pt x="20408" y="16075"/>
                </a:lnTo>
                <a:close/>
                <a:moveTo>
                  <a:pt x="20931" y="16310"/>
                </a:moveTo>
                <a:lnTo>
                  <a:pt x="20826" y="16263"/>
                </a:lnTo>
                <a:lnTo>
                  <a:pt x="20810" y="16298"/>
                </a:lnTo>
                <a:lnTo>
                  <a:pt x="20915" y="16345"/>
                </a:lnTo>
                <a:lnTo>
                  <a:pt x="20931" y="16310"/>
                </a:lnTo>
                <a:close/>
                <a:moveTo>
                  <a:pt x="20060" y="15919"/>
                </a:moveTo>
                <a:lnTo>
                  <a:pt x="19955" y="15872"/>
                </a:lnTo>
                <a:lnTo>
                  <a:pt x="19939" y="15908"/>
                </a:lnTo>
                <a:lnTo>
                  <a:pt x="20044" y="15955"/>
                </a:lnTo>
                <a:lnTo>
                  <a:pt x="20060" y="15919"/>
                </a:lnTo>
                <a:close/>
                <a:moveTo>
                  <a:pt x="20582" y="16154"/>
                </a:moveTo>
                <a:lnTo>
                  <a:pt x="20478" y="16107"/>
                </a:lnTo>
                <a:lnTo>
                  <a:pt x="20462" y="16142"/>
                </a:lnTo>
                <a:lnTo>
                  <a:pt x="20567" y="16189"/>
                </a:lnTo>
                <a:lnTo>
                  <a:pt x="20582" y="16154"/>
                </a:lnTo>
                <a:close/>
                <a:moveTo>
                  <a:pt x="21000" y="16342"/>
                </a:moveTo>
                <a:lnTo>
                  <a:pt x="20985" y="16376"/>
                </a:lnTo>
                <a:lnTo>
                  <a:pt x="21000" y="16383"/>
                </a:lnTo>
                <a:lnTo>
                  <a:pt x="21000" y="16342"/>
                </a:lnTo>
                <a:close/>
                <a:moveTo>
                  <a:pt x="19711" y="15763"/>
                </a:moveTo>
                <a:lnTo>
                  <a:pt x="19606" y="15716"/>
                </a:lnTo>
                <a:lnTo>
                  <a:pt x="19590" y="15751"/>
                </a:lnTo>
                <a:lnTo>
                  <a:pt x="19695" y="15798"/>
                </a:lnTo>
                <a:lnTo>
                  <a:pt x="19711" y="15763"/>
                </a:lnTo>
                <a:close/>
                <a:moveTo>
                  <a:pt x="20757" y="16232"/>
                </a:moveTo>
                <a:lnTo>
                  <a:pt x="20652" y="16185"/>
                </a:lnTo>
                <a:lnTo>
                  <a:pt x="20636" y="16220"/>
                </a:lnTo>
                <a:lnTo>
                  <a:pt x="20741" y="16267"/>
                </a:lnTo>
                <a:lnTo>
                  <a:pt x="20757" y="16232"/>
                </a:lnTo>
                <a:close/>
                <a:moveTo>
                  <a:pt x="18216" y="14322"/>
                </a:moveTo>
                <a:lnTo>
                  <a:pt x="18139" y="14230"/>
                </a:lnTo>
                <a:lnTo>
                  <a:pt x="18109" y="14255"/>
                </a:lnTo>
                <a:lnTo>
                  <a:pt x="18186" y="14346"/>
                </a:lnTo>
                <a:lnTo>
                  <a:pt x="18216" y="14322"/>
                </a:lnTo>
                <a:close/>
                <a:moveTo>
                  <a:pt x="18086" y="14168"/>
                </a:moveTo>
                <a:lnTo>
                  <a:pt x="18009" y="14076"/>
                </a:lnTo>
                <a:lnTo>
                  <a:pt x="17980" y="14101"/>
                </a:lnTo>
                <a:lnTo>
                  <a:pt x="18057" y="14193"/>
                </a:lnTo>
                <a:lnTo>
                  <a:pt x="18086" y="14168"/>
                </a:lnTo>
                <a:close/>
                <a:moveTo>
                  <a:pt x="18991" y="15245"/>
                </a:moveTo>
                <a:lnTo>
                  <a:pt x="18914" y="15153"/>
                </a:lnTo>
                <a:lnTo>
                  <a:pt x="18885" y="15178"/>
                </a:lnTo>
                <a:lnTo>
                  <a:pt x="18962" y="15270"/>
                </a:lnTo>
                <a:lnTo>
                  <a:pt x="18991" y="15245"/>
                </a:lnTo>
                <a:close/>
                <a:moveTo>
                  <a:pt x="18603" y="14783"/>
                </a:moveTo>
                <a:lnTo>
                  <a:pt x="18526" y="14691"/>
                </a:lnTo>
                <a:lnTo>
                  <a:pt x="18497" y="14716"/>
                </a:lnTo>
                <a:lnTo>
                  <a:pt x="18574" y="14808"/>
                </a:lnTo>
                <a:lnTo>
                  <a:pt x="18603" y="14783"/>
                </a:lnTo>
                <a:close/>
                <a:moveTo>
                  <a:pt x="18862" y="15091"/>
                </a:moveTo>
                <a:lnTo>
                  <a:pt x="18785" y="14999"/>
                </a:lnTo>
                <a:lnTo>
                  <a:pt x="18755" y="15024"/>
                </a:lnTo>
                <a:lnTo>
                  <a:pt x="18832" y="15116"/>
                </a:lnTo>
                <a:lnTo>
                  <a:pt x="18862" y="15091"/>
                </a:lnTo>
                <a:close/>
                <a:moveTo>
                  <a:pt x="18733" y="14937"/>
                </a:moveTo>
                <a:lnTo>
                  <a:pt x="18656" y="14845"/>
                </a:lnTo>
                <a:lnTo>
                  <a:pt x="18626" y="14870"/>
                </a:lnTo>
                <a:lnTo>
                  <a:pt x="18703" y="14962"/>
                </a:lnTo>
                <a:lnTo>
                  <a:pt x="18733" y="14937"/>
                </a:lnTo>
                <a:close/>
                <a:moveTo>
                  <a:pt x="18474" y="14629"/>
                </a:moveTo>
                <a:lnTo>
                  <a:pt x="18397" y="14537"/>
                </a:lnTo>
                <a:lnTo>
                  <a:pt x="18367" y="14562"/>
                </a:lnTo>
                <a:lnTo>
                  <a:pt x="18445" y="14654"/>
                </a:lnTo>
                <a:lnTo>
                  <a:pt x="18474" y="14629"/>
                </a:lnTo>
                <a:close/>
                <a:moveTo>
                  <a:pt x="18268" y="14384"/>
                </a:moveTo>
                <a:lnTo>
                  <a:pt x="18238" y="14409"/>
                </a:lnTo>
                <a:lnTo>
                  <a:pt x="18315" y="14500"/>
                </a:lnTo>
                <a:lnTo>
                  <a:pt x="18345" y="14475"/>
                </a:lnTo>
                <a:lnTo>
                  <a:pt x="18268" y="14384"/>
                </a:lnTo>
                <a:close/>
                <a:moveTo>
                  <a:pt x="2344" y="6390"/>
                </a:moveTo>
                <a:lnTo>
                  <a:pt x="2240" y="6445"/>
                </a:lnTo>
                <a:lnTo>
                  <a:pt x="2258" y="6480"/>
                </a:lnTo>
                <a:lnTo>
                  <a:pt x="2362" y="6424"/>
                </a:lnTo>
                <a:lnTo>
                  <a:pt x="2344" y="6390"/>
                </a:lnTo>
                <a:close/>
                <a:moveTo>
                  <a:pt x="1391" y="6946"/>
                </a:moveTo>
                <a:lnTo>
                  <a:pt x="1494" y="6890"/>
                </a:lnTo>
                <a:lnTo>
                  <a:pt x="1476" y="6856"/>
                </a:lnTo>
                <a:lnTo>
                  <a:pt x="1372" y="6912"/>
                </a:lnTo>
                <a:lnTo>
                  <a:pt x="1391" y="6946"/>
                </a:lnTo>
                <a:close/>
                <a:moveTo>
                  <a:pt x="1564" y="6853"/>
                </a:moveTo>
                <a:lnTo>
                  <a:pt x="1668" y="6797"/>
                </a:lnTo>
                <a:lnTo>
                  <a:pt x="1650" y="6763"/>
                </a:lnTo>
                <a:lnTo>
                  <a:pt x="1546" y="6819"/>
                </a:lnTo>
                <a:lnTo>
                  <a:pt x="1564" y="6853"/>
                </a:lnTo>
                <a:close/>
                <a:moveTo>
                  <a:pt x="2865" y="6110"/>
                </a:moveTo>
                <a:lnTo>
                  <a:pt x="2761" y="6166"/>
                </a:lnTo>
                <a:lnTo>
                  <a:pt x="2779" y="6200"/>
                </a:lnTo>
                <a:lnTo>
                  <a:pt x="2883" y="6144"/>
                </a:lnTo>
                <a:lnTo>
                  <a:pt x="2865" y="6110"/>
                </a:lnTo>
                <a:close/>
                <a:moveTo>
                  <a:pt x="3300" y="5920"/>
                </a:moveTo>
                <a:lnTo>
                  <a:pt x="3378" y="5877"/>
                </a:lnTo>
                <a:cubicBezTo>
                  <a:pt x="3421" y="5934"/>
                  <a:pt x="3489" y="5970"/>
                  <a:pt x="3565" y="5970"/>
                </a:cubicBezTo>
                <a:cubicBezTo>
                  <a:pt x="3682" y="5970"/>
                  <a:pt x="3779" y="5884"/>
                  <a:pt x="3797" y="5772"/>
                </a:cubicBezTo>
                <a:lnTo>
                  <a:pt x="3885" y="5778"/>
                </a:lnTo>
                <a:lnTo>
                  <a:pt x="3888" y="5740"/>
                </a:lnTo>
                <a:lnTo>
                  <a:pt x="3800" y="5733"/>
                </a:lnTo>
                <a:cubicBezTo>
                  <a:pt x="3799" y="5604"/>
                  <a:pt x="3694" y="5500"/>
                  <a:pt x="3565" y="5500"/>
                </a:cubicBezTo>
                <a:cubicBezTo>
                  <a:pt x="3472" y="5500"/>
                  <a:pt x="3392" y="5554"/>
                  <a:pt x="3354" y="5632"/>
                </a:cubicBezTo>
                <a:lnTo>
                  <a:pt x="3286" y="5600"/>
                </a:lnTo>
                <a:lnTo>
                  <a:pt x="3270" y="5635"/>
                </a:lnTo>
                <a:lnTo>
                  <a:pt x="3340" y="5669"/>
                </a:lnTo>
                <a:cubicBezTo>
                  <a:pt x="3333" y="5690"/>
                  <a:pt x="3330" y="5712"/>
                  <a:pt x="3330" y="5735"/>
                </a:cubicBezTo>
                <a:cubicBezTo>
                  <a:pt x="3330" y="5775"/>
                  <a:pt x="3340" y="5812"/>
                  <a:pt x="3357" y="5845"/>
                </a:cubicBezTo>
                <a:lnTo>
                  <a:pt x="3281" y="5886"/>
                </a:lnTo>
                <a:lnTo>
                  <a:pt x="3300" y="5920"/>
                </a:lnTo>
                <a:close/>
                <a:moveTo>
                  <a:pt x="3038" y="6016"/>
                </a:moveTo>
                <a:lnTo>
                  <a:pt x="2934" y="6072"/>
                </a:lnTo>
                <a:lnTo>
                  <a:pt x="2953" y="6106"/>
                </a:lnTo>
                <a:lnTo>
                  <a:pt x="3056" y="6051"/>
                </a:lnTo>
                <a:lnTo>
                  <a:pt x="3038" y="6016"/>
                </a:lnTo>
                <a:close/>
                <a:moveTo>
                  <a:pt x="3230" y="5957"/>
                </a:moveTo>
                <a:lnTo>
                  <a:pt x="3212" y="5923"/>
                </a:lnTo>
                <a:lnTo>
                  <a:pt x="3108" y="5979"/>
                </a:lnTo>
                <a:lnTo>
                  <a:pt x="3126" y="6013"/>
                </a:lnTo>
                <a:lnTo>
                  <a:pt x="3230" y="5957"/>
                </a:lnTo>
                <a:close/>
                <a:moveTo>
                  <a:pt x="2170" y="6483"/>
                </a:moveTo>
                <a:lnTo>
                  <a:pt x="2066" y="6539"/>
                </a:lnTo>
                <a:lnTo>
                  <a:pt x="2085" y="6573"/>
                </a:lnTo>
                <a:lnTo>
                  <a:pt x="2189" y="6517"/>
                </a:lnTo>
                <a:lnTo>
                  <a:pt x="2170" y="6483"/>
                </a:lnTo>
                <a:close/>
                <a:moveTo>
                  <a:pt x="2691" y="6203"/>
                </a:moveTo>
                <a:lnTo>
                  <a:pt x="2587" y="6259"/>
                </a:lnTo>
                <a:lnTo>
                  <a:pt x="2605" y="6293"/>
                </a:lnTo>
                <a:lnTo>
                  <a:pt x="2709" y="6237"/>
                </a:lnTo>
                <a:lnTo>
                  <a:pt x="2691" y="6203"/>
                </a:lnTo>
                <a:close/>
                <a:moveTo>
                  <a:pt x="2517" y="6296"/>
                </a:moveTo>
                <a:lnTo>
                  <a:pt x="2414" y="6352"/>
                </a:lnTo>
                <a:lnTo>
                  <a:pt x="2432" y="6386"/>
                </a:lnTo>
                <a:lnTo>
                  <a:pt x="2536" y="6330"/>
                </a:lnTo>
                <a:lnTo>
                  <a:pt x="2517" y="6296"/>
                </a:lnTo>
                <a:close/>
                <a:moveTo>
                  <a:pt x="1217" y="7040"/>
                </a:moveTo>
                <a:lnTo>
                  <a:pt x="1321" y="6984"/>
                </a:lnTo>
                <a:lnTo>
                  <a:pt x="1302" y="6949"/>
                </a:lnTo>
                <a:lnTo>
                  <a:pt x="1199" y="7005"/>
                </a:lnTo>
                <a:lnTo>
                  <a:pt x="1217" y="7040"/>
                </a:lnTo>
                <a:close/>
                <a:moveTo>
                  <a:pt x="349" y="7506"/>
                </a:moveTo>
                <a:lnTo>
                  <a:pt x="453" y="7450"/>
                </a:lnTo>
                <a:lnTo>
                  <a:pt x="435" y="7416"/>
                </a:lnTo>
                <a:lnTo>
                  <a:pt x="331" y="7472"/>
                </a:lnTo>
                <a:lnTo>
                  <a:pt x="349" y="7506"/>
                </a:lnTo>
                <a:close/>
                <a:moveTo>
                  <a:pt x="106" y="7637"/>
                </a:moveTo>
                <a:lnTo>
                  <a:pt x="88" y="7603"/>
                </a:lnTo>
                <a:lnTo>
                  <a:pt x="0" y="7650"/>
                </a:lnTo>
                <a:lnTo>
                  <a:pt x="0" y="7689"/>
                </a:lnTo>
                <a:lnTo>
                  <a:pt x="2" y="7693"/>
                </a:lnTo>
                <a:lnTo>
                  <a:pt x="106" y="7637"/>
                </a:lnTo>
                <a:close/>
                <a:moveTo>
                  <a:pt x="176" y="7599"/>
                </a:moveTo>
                <a:lnTo>
                  <a:pt x="279" y="7544"/>
                </a:lnTo>
                <a:lnTo>
                  <a:pt x="261" y="7509"/>
                </a:lnTo>
                <a:lnTo>
                  <a:pt x="157" y="7565"/>
                </a:lnTo>
                <a:lnTo>
                  <a:pt x="176" y="7599"/>
                </a:lnTo>
                <a:close/>
                <a:moveTo>
                  <a:pt x="1043" y="7133"/>
                </a:moveTo>
                <a:lnTo>
                  <a:pt x="1147" y="7077"/>
                </a:lnTo>
                <a:lnTo>
                  <a:pt x="1129" y="7043"/>
                </a:lnTo>
                <a:lnTo>
                  <a:pt x="1025" y="7099"/>
                </a:lnTo>
                <a:lnTo>
                  <a:pt x="1043" y="7133"/>
                </a:lnTo>
                <a:close/>
                <a:moveTo>
                  <a:pt x="1997" y="6576"/>
                </a:moveTo>
                <a:lnTo>
                  <a:pt x="1893" y="6632"/>
                </a:lnTo>
                <a:lnTo>
                  <a:pt x="1911" y="6666"/>
                </a:lnTo>
                <a:lnTo>
                  <a:pt x="2015" y="6610"/>
                </a:lnTo>
                <a:lnTo>
                  <a:pt x="1997" y="6576"/>
                </a:lnTo>
                <a:close/>
                <a:moveTo>
                  <a:pt x="1823" y="6670"/>
                </a:moveTo>
                <a:lnTo>
                  <a:pt x="1719" y="6725"/>
                </a:lnTo>
                <a:lnTo>
                  <a:pt x="1738" y="6760"/>
                </a:lnTo>
                <a:lnTo>
                  <a:pt x="1842" y="6704"/>
                </a:lnTo>
                <a:lnTo>
                  <a:pt x="1823" y="6670"/>
                </a:lnTo>
                <a:close/>
                <a:moveTo>
                  <a:pt x="870" y="7226"/>
                </a:moveTo>
                <a:lnTo>
                  <a:pt x="974" y="7170"/>
                </a:lnTo>
                <a:lnTo>
                  <a:pt x="955" y="7136"/>
                </a:lnTo>
                <a:lnTo>
                  <a:pt x="851" y="7192"/>
                </a:lnTo>
                <a:lnTo>
                  <a:pt x="870" y="7226"/>
                </a:lnTo>
                <a:close/>
                <a:moveTo>
                  <a:pt x="523" y="7413"/>
                </a:moveTo>
                <a:lnTo>
                  <a:pt x="627" y="7357"/>
                </a:lnTo>
                <a:lnTo>
                  <a:pt x="608" y="7323"/>
                </a:lnTo>
                <a:lnTo>
                  <a:pt x="504" y="7379"/>
                </a:lnTo>
                <a:lnTo>
                  <a:pt x="523" y="7413"/>
                </a:lnTo>
                <a:close/>
                <a:moveTo>
                  <a:pt x="696" y="7319"/>
                </a:moveTo>
                <a:lnTo>
                  <a:pt x="800" y="7264"/>
                </a:lnTo>
                <a:lnTo>
                  <a:pt x="782" y="7229"/>
                </a:lnTo>
                <a:lnTo>
                  <a:pt x="678" y="7285"/>
                </a:lnTo>
                <a:lnTo>
                  <a:pt x="696" y="7319"/>
                </a:lnTo>
                <a:close/>
                <a:moveTo>
                  <a:pt x="47" y="4031"/>
                </a:moveTo>
                <a:lnTo>
                  <a:pt x="0" y="4008"/>
                </a:lnTo>
                <a:lnTo>
                  <a:pt x="0" y="4051"/>
                </a:lnTo>
                <a:lnTo>
                  <a:pt x="30" y="4065"/>
                </a:lnTo>
                <a:lnTo>
                  <a:pt x="47" y="4031"/>
                </a:lnTo>
                <a:close/>
                <a:moveTo>
                  <a:pt x="1807" y="4883"/>
                </a:moveTo>
                <a:lnTo>
                  <a:pt x="1702" y="4832"/>
                </a:lnTo>
                <a:lnTo>
                  <a:pt x="1685" y="4867"/>
                </a:lnTo>
                <a:lnTo>
                  <a:pt x="1790" y="4918"/>
                </a:lnTo>
                <a:lnTo>
                  <a:pt x="1807" y="4883"/>
                </a:lnTo>
                <a:close/>
                <a:moveTo>
                  <a:pt x="399" y="4201"/>
                </a:moveTo>
                <a:lnTo>
                  <a:pt x="293" y="4150"/>
                </a:lnTo>
                <a:lnTo>
                  <a:pt x="276" y="4185"/>
                </a:lnTo>
                <a:lnTo>
                  <a:pt x="382" y="4236"/>
                </a:lnTo>
                <a:lnTo>
                  <a:pt x="399" y="4201"/>
                </a:lnTo>
                <a:close/>
                <a:moveTo>
                  <a:pt x="575" y="4286"/>
                </a:moveTo>
                <a:lnTo>
                  <a:pt x="469" y="4235"/>
                </a:lnTo>
                <a:lnTo>
                  <a:pt x="452" y="4270"/>
                </a:lnTo>
                <a:lnTo>
                  <a:pt x="558" y="4321"/>
                </a:lnTo>
                <a:lnTo>
                  <a:pt x="575" y="4286"/>
                </a:lnTo>
                <a:close/>
                <a:moveTo>
                  <a:pt x="927" y="4457"/>
                </a:moveTo>
                <a:lnTo>
                  <a:pt x="821" y="4406"/>
                </a:lnTo>
                <a:lnTo>
                  <a:pt x="804" y="4441"/>
                </a:lnTo>
                <a:lnTo>
                  <a:pt x="910" y="4492"/>
                </a:lnTo>
                <a:lnTo>
                  <a:pt x="927" y="4457"/>
                </a:lnTo>
                <a:close/>
                <a:moveTo>
                  <a:pt x="1103" y="4542"/>
                </a:moveTo>
                <a:lnTo>
                  <a:pt x="997" y="4491"/>
                </a:lnTo>
                <a:lnTo>
                  <a:pt x="981" y="4526"/>
                </a:lnTo>
                <a:lnTo>
                  <a:pt x="1086" y="4577"/>
                </a:lnTo>
                <a:lnTo>
                  <a:pt x="1103" y="4542"/>
                </a:lnTo>
                <a:close/>
                <a:moveTo>
                  <a:pt x="1631" y="4798"/>
                </a:moveTo>
                <a:lnTo>
                  <a:pt x="1526" y="4747"/>
                </a:lnTo>
                <a:lnTo>
                  <a:pt x="1509" y="4782"/>
                </a:lnTo>
                <a:lnTo>
                  <a:pt x="1614" y="4833"/>
                </a:lnTo>
                <a:lnTo>
                  <a:pt x="1631" y="4798"/>
                </a:lnTo>
                <a:close/>
                <a:moveTo>
                  <a:pt x="1455" y="4713"/>
                </a:moveTo>
                <a:lnTo>
                  <a:pt x="1350" y="4662"/>
                </a:lnTo>
                <a:lnTo>
                  <a:pt x="1333" y="4697"/>
                </a:lnTo>
                <a:lnTo>
                  <a:pt x="1438" y="4748"/>
                </a:lnTo>
                <a:lnTo>
                  <a:pt x="1455" y="4713"/>
                </a:lnTo>
                <a:close/>
                <a:moveTo>
                  <a:pt x="1279" y="4627"/>
                </a:moveTo>
                <a:lnTo>
                  <a:pt x="1174" y="4576"/>
                </a:lnTo>
                <a:lnTo>
                  <a:pt x="1157" y="4611"/>
                </a:lnTo>
                <a:lnTo>
                  <a:pt x="1262" y="4662"/>
                </a:lnTo>
                <a:lnTo>
                  <a:pt x="1279" y="4627"/>
                </a:lnTo>
                <a:close/>
                <a:moveTo>
                  <a:pt x="223" y="4116"/>
                </a:moveTo>
                <a:lnTo>
                  <a:pt x="117" y="4065"/>
                </a:lnTo>
                <a:lnTo>
                  <a:pt x="100" y="4100"/>
                </a:lnTo>
                <a:lnTo>
                  <a:pt x="206" y="4151"/>
                </a:lnTo>
                <a:lnTo>
                  <a:pt x="223" y="4116"/>
                </a:lnTo>
                <a:close/>
                <a:moveTo>
                  <a:pt x="751" y="4372"/>
                </a:moveTo>
                <a:lnTo>
                  <a:pt x="645" y="4321"/>
                </a:lnTo>
                <a:lnTo>
                  <a:pt x="628" y="4356"/>
                </a:lnTo>
                <a:lnTo>
                  <a:pt x="734" y="4407"/>
                </a:lnTo>
                <a:lnTo>
                  <a:pt x="751" y="4372"/>
                </a:lnTo>
                <a:close/>
                <a:moveTo>
                  <a:pt x="3040" y="5480"/>
                </a:moveTo>
                <a:lnTo>
                  <a:pt x="2934" y="5429"/>
                </a:lnTo>
                <a:lnTo>
                  <a:pt x="2917" y="5464"/>
                </a:lnTo>
                <a:lnTo>
                  <a:pt x="3023" y="5515"/>
                </a:lnTo>
                <a:lnTo>
                  <a:pt x="3040" y="5480"/>
                </a:lnTo>
                <a:close/>
                <a:moveTo>
                  <a:pt x="3216" y="5566"/>
                </a:moveTo>
                <a:lnTo>
                  <a:pt x="3110" y="5514"/>
                </a:lnTo>
                <a:lnTo>
                  <a:pt x="3093" y="5549"/>
                </a:lnTo>
                <a:lnTo>
                  <a:pt x="3199" y="5600"/>
                </a:lnTo>
                <a:lnTo>
                  <a:pt x="3216" y="5566"/>
                </a:lnTo>
                <a:close/>
                <a:moveTo>
                  <a:pt x="2688" y="5310"/>
                </a:moveTo>
                <a:lnTo>
                  <a:pt x="2582" y="5259"/>
                </a:lnTo>
                <a:lnTo>
                  <a:pt x="2565" y="5294"/>
                </a:lnTo>
                <a:lnTo>
                  <a:pt x="2671" y="5345"/>
                </a:lnTo>
                <a:lnTo>
                  <a:pt x="2688" y="5310"/>
                </a:lnTo>
                <a:close/>
                <a:moveTo>
                  <a:pt x="2512" y="5224"/>
                </a:moveTo>
                <a:lnTo>
                  <a:pt x="2406" y="5173"/>
                </a:lnTo>
                <a:lnTo>
                  <a:pt x="2389" y="5208"/>
                </a:lnTo>
                <a:lnTo>
                  <a:pt x="2495" y="5259"/>
                </a:lnTo>
                <a:lnTo>
                  <a:pt x="2512" y="5224"/>
                </a:lnTo>
                <a:close/>
                <a:moveTo>
                  <a:pt x="2864" y="5395"/>
                </a:moveTo>
                <a:lnTo>
                  <a:pt x="2758" y="5344"/>
                </a:lnTo>
                <a:lnTo>
                  <a:pt x="2741" y="5379"/>
                </a:lnTo>
                <a:lnTo>
                  <a:pt x="2847" y="5430"/>
                </a:lnTo>
                <a:lnTo>
                  <a:pt x="2864" y="5395"/>
                </a:lnTo>
                <a:close/>
                <a:moveTo>
                  <a:pt x="1983" y="4969"/>
                </a:moveTo>
                <a:lnTo>
                  <a:pt x="1878" y="4918"/>
                </a:lnTo>
                <a:lnTo>
                  <a:pt x="1861" y="4952"/>
                </a:lnTo>
                <a:lnTo>
                  <a:pt x="1966" y="5004"/>
                </a:lnTo>
                <a:lnTo>
                  <a:pt x="1983" y="4969"/>
                </a:lnTo>
                <a:close/>
                <a:moveTo>
                  <a:pt x="2159" y="5054"/>
                </a:moveTo>
                <a:lnTo>
                  <a:pt x="2054" y="5003"/>
                </a:lnTo>
                <a:lnTo>
                  <a:pt x="2037" y="5038"/>
                </a:lnTo>
                <a:lnTo>
                  <a:pt x="2142" y="5089"/>
                </a:lnTo>
                <a:lnTo>
                  <a:pt x="2159" y="5054"/>
                </a:lnTo>
                <a:close/>
                <a:moveTo>
                  <a:pt x="2335" y="5139"/>
                </a:moveTo>
                <a:lnTo>
                  <a:pt x="2230" y="5088"/>
                </a:lnTo>
                <a:lnTo>
                  <a:pt x="2213" y="5123"/>
                </a:lnTo>
                <a:lnTo>
                  <a:pt x="2319" y="5174"/>
                </a:lnTo>
                <a:lnTo>
                  <a:pt x="2335" y="5139"/>
                </a:lnTo>
                <a:close/>
                <a:moveTo>
                  <a:pt x="9701" y="1974"/>
                </a:moveTo>
                <a:lnTo>
                  <a:pt x="9739" y="1969"/>
                </a:lnTo>
                <a:lnTo>
                  <a:pt x="9726" y="1855"/>
                </a:lnTo>
                <a:lnTo>
                  <a:pt x="9687" y="1860"/>
                </a:lnTo>
                <a:lnTo>
                  <a:pt x="9701" y="1974"/>
                </a:lnTo>
                <a:close/>
                <a:moveTo>
                  <a:pt x="9521" y="76"/>
                </a:moveTo>
                <a:lnTo>
                  <a:pt x="9513" y="0"/>
                </a:lnTo>
                <a:lnTo>
                  <a:pt x="9474" y="0"/>
                </a:lnTo>
                <a:lnTo>
                  <a:pt x="9483" y="80"/>
                </a:lnTo>
                <a:lnTo>
                  <a:pt x="9521" y="76"/>
                </a:lnTo>
                <a:close/>
                <a:moveTo>
                  <a:pt x="9679" y="1784"/>
                </a:moveTo>
                <a:lnTo>
                  <a:pt x="9717" y="1780"/>
                </a:lnTo>
                <a:lnTo>
                  <a:pt x="9704" y="1666"/>
                </a:lnTo>
                <a:lnTo>
                  <a:pt x="9666" y="1671"/>
                </a:lnTo>
                <a:lnTo>
                  <a:pt x="9679" y="1784"/>
                </a:lnTo>
                <a:close/>
                <a:moveTo>
                  <a:pt x="9613" y="1216"/>
                </a:moveTo>
                <a:lnTo>
                  <a:pt x="9652" y="1212"/>
                </a:lnTo>
                <a:lnTo>
                  <a:pt x="9639" y="1098"/>
                </a:lnTo>
                <a:lnTo>
                  <a:pt x="9600" y="1103"/>
                </a:lnTo>
                <a:lnTo>
                  <a:pt x="9613" y="1216"/>
                </a:lnTo>
                <a:close/>
                <a:moveTo>
                  <a:pt x="9592" y="1027"/>
                </a:moveTo>
                <a:lnTo>
                  <a:pt x="9630" y="1023"/>
                </a:lnTo>
                <a:lnTo>
                  <a:pt x="9617" y="909"/>
                </a:lnTo>
                <a:lnTo>
                  <a:pt x="9579" y="913"/>
                </a:lnTo>
                <a:lnTo>
                  <a:pt x="9592" y="1027"/>
                </a:lnTo>
                <a:close/>
                <a:moveTo>
                  <a:pt x="9809" y="2921"/>
                </a:moveTo>
                <a:lnTo>
                  <a:pt x="9848" y="2916"/>
                </a:lnTo>
                <a:lnTo>
                  <a:pt x="9835" y="2802"/>
                </a:lnTo>
                <a:lnTo>
                  <a:pt x="9796" y="2807"/>
                </a:lnTo>
                <a:lnTo>
                  <a:pt x="9809" y="2921"/>
                </a:lnTo>
                <a:close/>
                <a:moveTo>
                  <a:pt x="9831" y="3110"/>
                </a:moveTo>
                <a:lnTo>
                  <a:pt x="9870" y="3105"/>
                </a:lnTo>
                <a:lnTo>
                  <a:pt x="9857" y="2991"/>
                </a:lnTo>
                <a:lnTo>
                  <a:pt x="9818" y="2996"/>
                </a:lnTo>
                <a:lnTo>
                  <a:pt x="9831" y="3110"/>
                </a:lnTo>
                <a:close/>
                <a:moveTo>
                  <a:pt x="9635" y="1406"/>
                </a:moveTo>
                <a:lnTo>
                  <a:pt x="9674" y="1401"/>
                </a:lnTo>
                <a:lnTo>
                  <a:pt x="9661" y="1287"/>
                </a:lnTo>
                <a:lnTo>
                  <a:pt x="9622" y="1292"/>
                </a:lnTo>
                <a:lnTo>
                  <a:pt x="9635" y="1406"/>
                </a:lnTo>
                <a:close/>
                <a:moveTo>
                  <a:pt x="9788" y="2731"/>
                </a:moveTo>
                <a:lnTo>
                  <a:pt x="9826" y="2727"/>
                </a:lnTo>
                <a:lnTo>
                  <a:pt x="9813" y="2613"/>
                </a:lnTo>
                <a:lnTo>
                  <a:pt x="9774" y="2617"/>
                </a:lnTo>
                <a:lnTo>
                  <a:pt x="9788" y="2731"/>
                </a:lnTo>
                <a:close/>
                <a:moveTo>
                  <a:pt x="9505" y="270"/>
                </a:moveTo>
                <a:lnTo>
                  <a:pt x="9543" y="265"/>
                </a:lnTo>
                <a:lnTo>
                  <a:pt x="9530" y="151"/>
                </a:lnTo>
                <a:lnTo>
                  <a:pt x="9492" y="156"/>
                </a:lnTo>
                <a:lnTo>
                  <a:pt x="9505" y="270"/>
                </a:lnTo>
                <a:close/>
                <a:moveTo>
                  <a:pt x="9657" y="1595"/>
                </a:moveTo>
                <a:lnTo>
                  <a:pt x="9696" y="1591"/>
                </a:lnTo>
                <a:lnTo>
                  <a:pt x="9682" y="1477"/>
                </a:lnTo>
                <a:lnTo>
                  <a:pt x="9644" y="1481"/>
                </a:lnTo>
                <a:lnTo>
                  <a:pt x="9657" y="1595"/>
                </a:lnTo>
                <a:close/>
                <a:moveTo>
                  <a:pt x="9853" y="3299"/>
                </a:moveTo>
                <a:lnTo>
                  <a:pt x="9891" y="3295"/>
                </a:lnTo>
                <a:lnTo>
                  <a:pt x="9878" y="3181"/>
                </a:lnTo>
                <a:lnTo>
                  <a:pt x="9840" y="3185"/>
                </a:lnTo>
                <a:lnTo>
                  <a:pt x="9853" y="3299"/>
                </a:lnTo>
                <a:close/>
                <a:moveTo>
                  <a:pt x="9891" y="3635"/>
                </a:moveTo>
                <a:cubicBezTo>
                  <a:pt x="9784" y="3656"/>
                  <a:pt x="9702" y="3751"/>
                  <a:pt x="9702" y="3865"/>
                </a:cubicBezTo>
                <a:cubicBezTo>
                  <a:pt x="9702" y="3995"/>
                  <a:pt x="9808" y="4100"/>
                  <a:pt x="9937" y="4100"/>
                </a:cubicBezTo>
                <a:cubicBezTo>
                  <a:pt x="9947" y="4100"/>
                  <a:pt x="9957" y="4099"/>
                  <a:pt x="9967" y="4098"/>
                </a:cubicBezTo>
                <a:lnTo>
                  <a:pt x="9990" y="4157"/>
                </a:lnTo>
                <a:lnTo>
                  <a:pt x="10026" y="4142"/>
                </a:lnTo>
                <a:lnTo>
                  <a:pt x="10005" y="4090"/>
                </a:lnTo>
                <a:cubicBezTo>
                  <a:pt x="10102" y="4061"/>
                  <a:pt x="10172" y="3971"/>
                  <a:pt x="10172" y="3865"/>
                </a:cubicBezTo>
                <a:cubicBezTo>
                  <a:pt x="10172" y="3848"/>
                  <a:pt x="10170" y="3831"/>
                  <a:pt x="10167" y="3815"/>
                </a:cubicBezTo>
                <a:lnTo>
                  <a:pt x="10245" y="3792"/>
                </a:lnTo>
                <a:lnTo>
                  <a:pt x="10234" y="3754"/>
                </a:lnTo>
                <a:lnTo>
                  <a:pt x="10156" y="3778"/>
                </a:lnTo>
                <a:cubicBezTo>
                  <a:pt x="10121" y="3691"/>
                  <a:pt x="10036" y="3630"/>
                  <a:pt x="9937" y="3630"/>
                </a:cubicBezTo>
                <a:cubicBezTo>
                  <a:pt x="9935" y="3630"/>
                  <a:pt x="9932" y="3630"/>
                  <a:pt x="9930" y="3630"/>
                </a:cubicBezTo>
                <a:lnTo>
                  <a:pt x="9922" y="3559"/>
                </a:lnTo>
                <a:lnTo>
                  <a:pt x="9883" y="3564"/>
                </a:lnTo>
                <a:lnTo>
                  <a:pt x="9891" y="3635"/>
                </a:lnTo>
                <a:close/>
                <a:moveTo>
                  <a:pt x="9570" y="838"/>
                </a:moveTo>
                <a:lnTo>
                  <a:pt x="9609" y="833"/>
                </a:lnTo>
                <a:lnTo>
                  <a:pt x="9595" y="719"/>
                </a:lnTo>
                <a:lnTo>
                  <a:pt x="9557" y="724"/>
                </a:lnTo>
                <a:lnTo>
                  <a:pt x="9570" y="838"/>
                </a:lnTo>
                <a:close/>
                <a:moveTo>
                  <a:pt x="9548" y="648"/>
                </a:moveTo>
                <a:lnTo>
                  <a:pt x="9587" y="644"/>
                </a:lnTo>
                <a:lnTo>
                  <a:pt x="9574" y="530"/>
                </a:lnTo>
                <a:lnTo>
                  <a:pt x="9535" y="535"/>
                </a:lnTo>
                <a:lnTo>
                  <a:pt x="9548" y="648"/>
                </a:lnTo>
                <a:close/>
                <a:moveTo>
                  <a:pt x="9722" y="2163"/>
                </a:moveTo>
                <a:lnTo>
                  <a:pt x="9761" y="2159"/>
                </a:lnTo>
                <a:lnTo>
                  <a:pt x="9748" y="2045"/>
                </a:lnTo>
                <a:lnTo>
                  <a:pt x="9709" y="2049"/>
                </a:lnTo>
                <a:lnTo>
                  <a:pt x="9722" y="2163"/>
                </a:lnTo>
                <a:close/>
                <a:moveTo>
                  <a:pt x="9526" y="459"/>
                </a:moveTo>
                <a:lnTo>
                  <a:pt x="9565" y="455"/>
                </a:lnTo>
                <a:lnTo>
                  <a:pt x="9552" y="341"/>
                </a:lnTo>
                <a:lnTo>
                  <a:pt x="9513" y="345"/>
                </a:lnTo>
                <a:lnTo>
                  <a:pt x="9526" y="459"/>
                </a:lnTo>
                <a:close/>
                <a:moveTo>
                  <a:pt x="9766" y="2542"/>
                </a:moveTo>
                <a:lnTo>
                  <a:pt x="9804" y="2537"/>
                </a:lnTo>
                <a:lnTo>
                  <a:pt x="9791" y="2423"/>
                </a:lnTo>
                <a:lnTo>
                  <a:pt x="9753" y="2428"/>
                </a:lnTo>
                <a:lnTo>
                  <a:pt x="9766" y="2542"/>
                </a:lnTo>
                <a:close/>
                <a:moveTo>
                  <a:pt x="9744" y="2353"/>
                </a:moveTo>
                <a:lnTo>
                  <a:pt x="9783" y="2348"/>
                </a:lnTo>
                <a:lnTo>
                  <a:pt x="9769" y="2234"/>
                </a:lnTo>
                <a:lnTo>
                  <a:pt x="9731" y="2239"/>
                </a:lnTo>
                <a:lnTo>
                  <a:pt x="9744" y="2353"/>
                </a:lnTo>
                <a:close/>
                <a:moveTo>
                  <a:pt x="9875" y="3489"/>
                </a:moveTo>
                <a:lnTo>
                  <a:pt x="9913" y="3484"/>
                </a:lnTo>
                <a:lnTo>
                  <a:pt x="9900" y="3370"/>
                </a:lnTo>
                <a:lnTo>
                  <a:pt x="9861" y="3375"/>
                </a:lnTo>
                <a:lnTo>
                  <a:pt x="9875" y="3489"/>
                </a:lnTo>
                <a:close/>
                <a:moveTo>
                  <a:pt x="12167" y="2815"/>
                </a:moveTo>
                <a:lnTo>
                  <a:pt x="12111" y="2714"/>
                </a:lnTo>
                <a:lnTo>
                  <a:pt x="12077" y="2733"/>
                </a:lnTo>
                <a:lnTo>
                  <a:pt x="12133" y="2833"/>
                </a:lnTo>
                <a:lnTo>
                  <a:pt x="12167" y="2815"/>
                </a:lnTo>
                <a:close/>
                <a:moveTo>
                  <a:pt x="11332" y="1315"/>
                </a:moveTo>
                <a:lnTo>
                  <a:pt x="11276" y="1215"/>
                </a:lnTo>
                <a:lnTo>
                  <a:pt x="11242" y="1234"/>
                </a:lnTo>
                <a:lnTo>
                  <a:pt x="11298" y="1334"/>
                </a:lnTo>
                <a:lnTo>
                  <a:pt x="11332" y="1315"/>
                </a:lnTo>
                <a:close/>
                <a:moveTo>
                  <a:pt x="12074" y="2648"/>
                </a:moveTo>
                <a:lnTo>
                  <a:pt x="12018" y="2548"/>
                </a:lnTo>
                <a:lnTo>
                  <a:pt x="11984" y="2567"/>
                </a:lnTo>
                <a:lnTo>
                  <a:pt x="12040" y="2667"/>
                </a:lnTo>
                <a:lnTo>
                  <a:pt x="12074" y="2648"/>
                </a:lnTo>
                <a:close/>
                <a:moveTo>
                  <a:pt x="11703" y="1982"/>
                </a:moveTo>
                <a:lnTo>
                  <a:pt x="11647" y="1881"/>
                </a:lnTo>
                <a:lnTo>
                  <a:pt x="11613" y="1900"/>
                </a:lnTo>
                <a:lnTo>
                  <a:pt x="11669" y="2000"/>
                </a:lnTo>
                <a:lnTo>
                  <a:pt x="11703" y="1982"/>
                </a:lnTo>
                <a:close/>
                <a:moveTo>
                  <a:pt x="11796" y="2148"/>
                </a:moveTo>
                <a:lnTo>
                  <a:pt x="11740" y="2048"/>
                </a:lnTo>
                <a:lnTo>
                  <a:pt x="11706" y="2067"/>
                </a:lnTo>
                <a:lnTo>
                  <a:pt x="11762" y="2167"/>
                </a:lnTo>
                <a:lnTo>
                  <a:pt x="11796" y="2148"/>
                </a:lnTo>
                <a:close/>
                <a:moveTo>
                  <a:pt x="11981" y="2481"/>
                </a:moveTo>
                <a:lnTo>
                  <a:pt x="11925" y="2381"/>
                </a:lnTo>
                <a:lnTo>
                  <a:pt x="11891" y="2400"/>
                </a:lnTo>
                <a:lnTo>
                  <a:pt x="11947" y="2500"/>
                </a:lnTo>
                <a:lnTo>
                  <a:pt x="11981" y="2481"/>
                </a:lnTo>
                <a:close/>
                <a:moveTo>
                  <a:pt x="11518" y="1648"/>
                </a:moveTo>
                <a:lnTo>
                  <a:pt x="11462" y="1548"/>
                </a:lnTo>
                <a:lnTo>
                  <a:pt x="11428" y="1567"/>
                </a:lnTo>
                <a:lnTo>
                  <a:pt x="11484" y="1667"/>
                </a:lnTo>
                <a:lnTo>
                  <a:pt x="11518" y="1648"/>
                </a:lnTo>
                <a:close/>
                <a:moveTo>
                  <a:pt x="11425" y="1482"/>
                </a:moveTo>
                <a:lnTo>
                  <a:pt x="11369" y="1381"/>
                </a:lnTo>
                <a:lnTo>
                  <a:pt x="11335" y="1400"/>
                </a:lnTo>
                <a:lnTo>
                  <a:pt x="11391" y="1501"/>
                </a:lnTo>
                <a:lnTo>
                  <a:pt x="11425" y="1482"/>
                </a:lnTo>
                <a:close/>
                <a:moveTo>
                  <a:pt x="11888" y="2315"/>
                </a:moveTo>
                <a:lnTo>
                  <a:pt x="11833" y="2214"/>
                </a:lnTo>
                <a:lnTo>
                  <a:pt x="11799" y="2233"/>
                </a:lnTo>
                <a:lnTo>
                  <a:pt x="11854" y="2334"/>
                </a:lnTo>
                <a:lnTo>
                  <a:pt x="11888" y="2315"/>
                </a:lnTo>
                <a:close/>
                <a:moveTo>
                  <a:pt x="10869" y="482"/>
                </a:moveTo>
                <a:lnTo>
                  <a:pt x="10813" y="382"/>
                </a:lnTo>
                <a:lnTo>
                  <a:pt x="10779" y="401"/>
                </a:lnTo>
                <a:lnTo>
                  <a:pt x="10835" y="501"/>
                </a:lnTo>
                <a:lnTo>
                  <a:pt x="10869" y="482"/>
                </a:lnTo>
                <a:close/>
                <a:moveTo>
                  <a:pt x="11610" y="1815"/>
                </a:moveTo>
                <a:lnTo>
                  <a:pt x="11554" y="1715"/>
                </a:lnTo>
                <a:lnTo>
                  <a:pt x="11521" y="1734"/>
                </a:lnTo>
                <a:lnTo>
                  <a:pt x="11576" y="1834"/>
                </a:lnTo>
                <a:lnTo>
                  <a:pt x="11610" y="1815"/>
                </a:lnTo>
                <a:close/>
                <a:moveTo>
                  <a:pt x="10559" y="0"/>
                </a:moveTo>
                <a:lnTo>
                  <a:pt x="10556" y="0"/>
                </a:lnTo>
                <a:lnTo>
                  <a:pt x="10557" y="1"/>
                </a:lnTo>
                <a:lnTo>
                  <a:pt x="10559" y="0"/>
                </a:lnTo>
                <a:close/>
                <a:moveTo>
                  <a:pt x="11239" y="1149"/>
                </a:moveTo>
                <a:lnTo>
                  <a:pt x="11184" y="1048"/>
                </a:lnTo>
                <a:lnTo>
                  <a:pt x="11150" y="1067"/>
                </a:lnTo>
                <a:lnTo>
                  <a:pt x="11206" y="1167"/>
                </a:lnTo>
                <a:lnTo>
                  <a:pt x="11239" y="1149"/>
                </a:lnTo>
                <a:close/>
                <a:moveTo>
                  <a:pt x="10683" y="149"/>
                </a:moveTo>
                <a:lnTo>
                  <a:pt x="10627" y="49"/>
                </a:lnTo>
                <a:lnTo>
                  <a:pt x="10593" y="68"/>
                </a:lnTo>
                <a:lnTo>
                  <a:pt x="10649" y="168"/>
                </a:lnTo>
                <a:lnTo>
                  <a:pt x="10683" y="149"/>
                </a:lnTo>
                <a:close/>
                <a:moveTo>
                  <a:pt x="11147" y="982"/>
                </a:moveTo>
                <a:lnTo>
                  <a:pt x="11091" y="882"/>
                </a:lnTo>
                <a:lnTo>
                  <a:pt x="11057" y="901"/>
                </a:lnTo>
                <a:lnTo>
                  <a:pt x="11113" y="1001"/>
                </a:lnTo>
                <a:lnTo>
                  <a:pt x="11147" y="982"/>
                </a:lnTo>
                <a:close/>
                <a:moveTo>
                  <a:pt x="11054" y="815"/>
                </a:moveTo>
                <a:lnTo>
                  <a:pt x="10998" y="715"/>
                </a:lnTo>
                <a:lnTo>
                  <a:pt x="10964" y="734"/>
                </a:lnTo>
                <a:lnTo>
                  <a:pt x="11020" y="834"/>
                </a:lnTo>
                <a:lnTo>
                  <a:pt x="11054" y="815"/>
                </a:lnTo>
                <a:close/>
                <a:moveTo>
                  <a:pt x="10776" y="316"/>
                </a:moveTo>
                <a:lnTo>
                  <a:pt x="10720" y="215"/>
                </a:lnTo>
                <a:lnTo>
                  <a:pt x="10686" y="234"/>
                </a:lnTo>
                <a:lnTo>
                  <a:pt x="10742" y="334"/>
                </a:lnTo>
                <a:lnTo>
                  <a:pt x="10776" y="316"/>
                </a:lnTo>
                <a:close/>
                <a:moveTo>
                  <a:pt x="10961" y="649"/>
                </a:moveTo>
                <a:lnTo>
                  <a:pt x="10905" y="549"/>
                </a:lnTo>
                <a:lnTo>
                  <a:pt x="10872" y="567"/>
                </a:lnTo>
                <a:lnTo>
                  <a:pt x="10927" y="668"/>
                </a:lnTo>
                <a:lnTo>
                  <a:pt x="10961" y="649"/>
                </a:lnTo>
                <a:close/>
                <a:moveTo>
                  <a:pt x="16982" y="5370"/>
                </a:moveTo>
                <a:lnTo>
                  <a:pt x="16877" y="5320"/>
                </a:lnTo>
                <a:lnTo>
                  <a:pt x="16860" y="5355"/>
                </a:lnTo>
                <a:lnTo>
                  <a:pt x="16965" y="5405"/>
                </a:lnTo>
                <a:lnTo>
                  <a:pt x="16982" y="5370"/>
                </a:lnTo>
                <a:close/>
                <a:moveTo>
                  <a:pt x="16807" y="5287"/>
                </a:moveTo>
                <a:lnTo>
                  <a:pt x="16702" y="5236"/>
                </a:lnTo>
                <a:lnTo>
                  <a:pt x="16685" y="5271"/>
                </a:lnTo>
                <a:lnTo>
                  <a:pt x="16790" y="5322"/>
                </a:lnTo>
                <a:lnTo>
                  <a:pt x="16807" y="5287"/>
                </a:lnTo>
                <a:close/>
                <a:moveTo>
                  <a:pt x="17035" y="5439"/>
                </a:moveTo>
                <a:lnTo>
                  <a:pt x="17140" y="5489"/>
                </a:lnTo>
                <a:lnTo>
                  <a:pt x="17157" y="5454"/>
                </a:lnTo>
                <a:lnTo>
                  <a:pt x="17052" y="5404"/>
                </a:lnTo>
                <a:lnTo>
                  <a:pt x="17035" y="5439"/>
                </a:lnTo>
                <a:close/>
                <a:moveTo>
                  <a:pt x="16632" y="5203"/>
                </a:moveTo>
                <a:lnTo>
                  <a:pt x="16527" y="5152"/>
                </a:lnTo>
                <a:lnTo>
                  <a:pt x="16510" y="5187"/>
                </a:lnTo>
                <a:lnTo>
                  <a:pt x="16615" y="5238"/>
                </a:lnTo>
                <a:lnTo>
                  <a:pt x="16632" y="5203"/>
                </a:lnTo>
                <a:close/>
                <a:moveTo>
                  <a:pt x="17910" y="5858"/>
                </a:moveTo>
                <a:lnTo>
                  <a:pt x="18015" y="5909"/>
                </a:lnTo>
                <a:lnTo>
                  <a:pt x="18032" y="5874"/>
                </a:lnTo>
                <a:lnTo>
                  <a:pt x="17927" y="5823"/>
                </a:lnTo>
                <a:lnTo>
                  <a:pt x="17910" y="5858"/>
                </a:lnTo>
                <a:close/>
                <a:moveTo>
                  <a:pt x="16456" y="5119"/>
                </a:moveTo>
                <a:lnTo>
                  <a:pt x="16352" y="5068"/>
                </a:lnTo>
                <a:lnTo>
                  <a:pt x="16335" y="5103"/>
                </a:lnTo>
                <a:lnTo>
                  <a:pt x="16440" y="5154"/>
                </a:lnTo>
                <a:lnTo>
                  <a:pt x="16456" y="5119"/>
                </a:lnTo>
                <a:close/>
                <a:moveTo>
                  <a:pt x="13480" y="3693"/>
                </a:moveTo>
                <a:lnTo>
                  <a:pt x="13375" y="3643"/>
                </a:lnTo>
                <a:lnTo>
                  <a:pt x="13359" y="3678"/>
                </a:lnTo>
                <a:lnTo>
                  <a:pt x="13464" y="3728"/>
                </a:lnTo>
                <a:lnTo>
                  <a:pt x="13480" y="3693"/>
                </a:lnTo>
                <a:close/>
                <a:moveTo>
                  <a:pt x="17560" y="5691"/>
                </a:moveTo>
                <a:lnTo>
                  <a:pt x="17665" y="5741"/>
                </a:lnTo>
                <a:lnTo>
                  <a:pt x="17682" y="5706"/>
                </a:lnTo>
                <a:lnTo>
                  <a:pt x="17577" y="5656"/>
                </a:lnTo>
                <a:lnTo>
                  <a:pt x="17560" y="5691"/>
                </a:lnTo>
                <a:close/>
                <a:moveTo>
                  <a:pt x="18085" y="5942"/>
                </a:moveTo>
                <a:lnTo>
                  <a:pt x="18190" y="5992"/>
                </a:lnTo>
                <a:lnTo>
                  <a:pt x="18207" y="5957"/>
                </a:lnTo>
                <a:lnTo>
                  <a:pt x="18102" y="5907"/>
                </a:lnTo>
                <a:lnTo>
                  <a:pt x="18085" y="5942"/>
                </a:lnTo>
                <a:close/>
                <a:moveTo>
                  <a:pt x="17210" y="5523"/>
                </a:moveTo>
                <a:lnTo>
                  <a:pt x="17315" y="5573"/>
                </a:lnTo>
                <a:lnTo>
                  <a:pt x="17332" y="5538"/>
                </a:lnTo>
                <a:lnTo>
                  <a:pt x="17227" y="5488"/>
                </a:lnTo>
                <a:lnTo>
                  <a:pt x="17210" y="5523"/>
                </a:lnTo>
                <a:close/>
                <a:moveTo>
                  <a:pt x="17385" y="5607"/>
                </a:moveTo>
                <a:lnTo>
                  <a:pt x="17490" y="5657"/>
                </a:lnTo>
                <a:lnTo>
                  <a:pt x="17507" y="5622"/>
                </a:lnTo>
                <a:lnTo>
                  <a:pt x="17402" y="5572"/>
                </a:lnTo>
                <a:lnTo>
                  <a:pt x="17385" y="5607"/>
                </a:lnTo>
                <a:close/>
                <a:moveTo>
                  <a:pt x="15634" y="4768"/>
                </a:moveTo>
                <a:lnTo>
                  <a:pt x="15740" y="4818"/>
                </a:lnTo>
                <a:lnTo>
                  <a:pt x="15756" y="4783"/>
                </a:lnTo>
                <a:lnTo>
                  <a:pt x="15651" y="4733"/>
                </a:lnTo>
                <a:lnTo>
                  <a:pt x="15634" y="4768"/>
                </a:lnTo>
                <a:close/>
                <a:moveTo>
                  <a:pt x="12780" y="3358"/>
                </a:moveTo>
                <a:lnTo>
                  <a:pt x="12675" y="3307"/>
                </a:lnTo>
                <a:lnTo>
                  <a:pt x="12658" y="3342"/>
                </a:lnTo>
                <a:lnTo>
                  <a:pt x="12763" y="3393"/>
                </a:lnTo>
                <a:lnTo>
                  <a:pt x="12780" y="3358"/>
                </a:lnTo>
                <a:close/>
                <a:moveTo>
                  <a:pt x="13113" y="3560"/>
                </a:moveTo>
                <a:lnTo>
                  <a:pt x="13130" y="3525"/>
                </a:lnTo>
                <a:lnTo>
                  <a:pt x="13025" y="3475"/>
                </a:lnTo>
                <a:lnTo>
                  <a:pt x="13008" y="3510"/>
                </a:lnTo>
                <a:lnTo>
                  <a:pt x="13113" y="3560"/>
                </a:lnTo>
                <a:close/>
                <a:moveTo>
                  <a:pt x="12955" y="3442"/>
                </a:moveTo>
                <a:lnTo>
                  <a:pt x="12850" y="3391"/>
                </a:lnTo>
                <a:lnTo>
                  <a:pt x="12833" y="3426"/>
                </a:lnTo>
                <a:lnTo>
                  <a:pt x="12938" y="3477"/>
                </a:lnTo>
                <a:lnTo>
                  <a:pt x="12955" y="3442"/>
                </a:lnTo>
                <a:close/>
                <a:moveTo>
                  <a:pt x="17735" y="5774"/>
                </a:moveTo>
                <a:lnTo>
                  <a:pt x="17840" y="5825"/>
                </a:lnTo>
                <a:lnTo>
                  <a:pt x="17857" y="5790"/>
                </a:lnTo>
                <a:lnTo>
                  <a:pt x="17752" y="5739"/>
                </a:lnTo>
                <a:lnTo>
                  <a:pt x="17735" y="5774"/>
                </a:lnTo>
                <a:close/>
                <a:moveTo>
                  <a:pt x="16106" y="4951"/>
                </a:moveTo>
                <a:lnTo>
                  <a:pt x="16001" y="4901"/>
                </a:lnTo>
                <a:lnTo>
                  <a:pt x="15985" y="4936"/>
                </a:lnTo>
                <a:lnTo>
                  <a:pt x="16090" y="4986"/>
                </a:lnTo>
                <a:lnTo>
                  <a:pt x="16106" y="4951"/>
                </a:lnTo>
                <a:close/>
                <a:moveTo>
                  <a:pt x="15931" y="4867"/>
                </a:moveTo>
                <a:lnTo>
                  <a:pt x="15826" y="4817"/>
                </a:lnTo>
                <a:lnTo>
                  <a:pt x="15810" y="4852"/>
                </a:lnTo>
                <a:lnTo>
                  <a:pt x="15915" y="4902"/>
                </a:lnTo>
                <a:lnTo>
                  <a:pt x="15931" y="4867"/>
                </a:lnTo>
                <a:close/>
                <a:moveTo>
                  <a:pt x="13655" y="3777"/>
                </a:moveTo>
                <a:lnTo>
                  <a:pt x="13550" y="3727"/>
                </a:lnTo>
                <a:lnTo>
                  <a:pt x="13534" y="3762"/>
                </a:lnTo>
                <a:lnTo>
                  <a:pt x="13639" y="3812"/>
                </a:lnTo>
                <a:lnTo>
                  <a:pt x="13655" y="3777"/>
                </a:lnTo>
                <a:close/>
                <a:moveTo>
                  <a:pt x="15284" y="4600"/>
                </a:moveTo>
                <a:lnTo>
                  <a:pt x="15389" y="4651"/>
                </a:lnTo>
                <a:lnTo>
                  <a:pt x="15406" y="4616"/>
                </a:lnTo>
                <a:lnTo>
                  <a:pt x="15301" y="4565"/>
                </a:lnTo>
                <a:lnTo>
                  <a:pt x="15284" y="4600"/>
                </a:lnTo>
                <a:close/>
                <a:moveTo>
                  <a:pt x="16281" y="5035"/>
                </a:moveTo>
                <a:lnTo>
                  <a:pt x="16176" y="4985"/>
                </a:lnTo>
                <a:lnTo>
                  <a:pt x="16160" y="5020"/>
                </a:lnTo>
                <a:lnTo>
                  <a:pt x="16265" y="5070"/>
                </a:lnTo>
                <a:lnTo>
                  <a:pt x="16281" y="5035"/>
                </a:lnTo>
                <a:close/>
                <a:moveTo>
                  <a:pt x="15459" y="4684"/>
                </a:moveTo>
                <a:lnTo>
                  <a:pt x="15564" y="4734"/>
                </a:lnTo>
                <a:lnTo>
                  <a:pt x="15581" y="4700"/>
                </a:lnTo>
                <a:lnTo>
                  <a:pt x="15476" y="4649"/>
                </a:lnTo>
                <a:lnTo>
                  <a:pt x="15459" y="4684"/>
                </a:lnTo>
                <a:close/>
                <a:moveTo>
                  <a:pt x="20186" y="6948"/>
                </a:moveTo>
                <a:lnTo>
                  <a:pt x="20291" y="6999"/>
                </a:lnTo>
                <a:lnTo>
                  <a:pt x="20308" y="6964"/>
                </a:lnTo>
                <a:lnTo>
                  <a:pt x="20203" y="6913"/>
                </a:lnTo>
                <a:lnTo>
                  <a:pt x="20186" y="6948"/>
                </a:lnTo>
                <a:close/>
                <a:moveTo>
                  <a:pt x="19486" y="6613"/>
                </a:moveTo>
                <a:lnTo>
                  <a:pt x="19591" y="6663"/>
                </a:lnTo>
                <a:lnTo>
                  <a:pt x="19608" y="6628"/>
                </a:lnTo>
                <a:lnTo>
                  <a:pt x="19503" y="6578"/>
                </a:lnTo>
                <a:lnTo>
                  <a:pt x="19486" y="6613"/>
                </a:lnTo>
                <a:close/>
                <a:moveTo>
                  <a:pt x="19661" y="6697"/>
                </a:moveTo>
                <a:lnTo>
                  <a:pt x="19766" y="6747"/>
                </a:lnTo>
                <a:lnTo>
                  <a:pt x="19783" y="6712"/>
                </a:lnTo>
                <a:lnTo>
                  <a:pt x="19678" y="6662"/>
                </a:lnTo>
                <a:lnTo>
                  <a:pt x="19661" y="6697"/>
                </a:lnTo>
                <a:close/>
                <a:moveTo>
                  <a:pt x="19433" y="6544"/>
                </a:moveTo>
                <a:lnTo>
                  <a:pt x="19328" y="6494"/>
                </a:lnTo>
                <a:lnTo>
                  <a:pt x="19311" y="6529"/>
                </a:lnTo>
                <a:lnTo>
                  <a:pt x="19416" y="6579"/>
                </a:lnTo>
                <a:lnTo>
                  <a:pt x="19433" y="6544"/>
                </a:lnTo>
                <a:close/>
                <a:moveTo>
                  <a:pt x="19836" y="6781"/>
                </a:moveTo>
                <a:lnTo>
                  <a:pt x="19941" y="6831"/>
                </a:lnTo>
                <a:lnTo>
                  <a:pt x="19958" y="6796"/>
                </a:lnTo>
                <a:lnTo>
                  <a:pt x="19853" y="6746"/>
                </a:lnTo>
                <a:lnTo>
                  <a:pt x="19836" y="6781"/>
                </a:lnTo>
                <a:close/>
                <a:moveTo>
                  <a:pt x="19258" y="6461"/>
                </a:moveTo>
                <a:lnTo>
                  <a:pt x="19153" y="6410"/>
                </a:lnTo>
                <a:lnTo>
                  <a:pt x="19136" y="6445"/>
                </a:lnTo>
                <a:lnTo>
                  <a:pt x="19241" y="6496"/>
                </a:lnTo>
                <a:lnTo>
                  <a:pt x="19258" y="6461"/>
                </a:lnTo>
                <a:close/>
                <a:moveTo>
                  <a:pt x="20536" y="7116"/>
                </a:moveTo>
                <a:lnTo>
                  <a:pt x="20641" y="7166"/>
                </a:lnTo>
                <a:lnTo>
                  <a:pt x="20658" y="7131"/>
                </a:lnTo>
                <a:lnTo>
                  <a:pt x="20553" y="7081"/>
                </a:lnTo>
                <a:lnTo>
                  <a:pt x="20536" y="7116"/>
                </a:lnTo>
                <a:close/>
                <a:moveTo>
                  <a:pt x="20011" y="6865"/>
                </a:moveTo>
                <a:lnTo>
                  <a:pt x="20116" y="6915"/>
                </a:lnTo>
                <a:lnTo>
                  <a:pt x="20133" y="6880"/>
                </a:lnTo>
                <a:lnTo>
                  <a:pt x="20028" y="6830"/>
                </a:lnTo>
                <a:lnTo>
                  <a:pt x="20011" y="6865"/>
                </a:lnTo>
                <a:close/>
                <a:moveTo>
                  <a:pt x="18977" y="6326"/>
                </a:moveTo>
                <a:lnTo>
                  <a:pt x="18961" y="6361"/>
                </a:lnTo>
                <a:lnTo>
                  <a:pt x="19066" y="6412"/>
                </a:lnTo>
                <a:lnTo>
                  <a:pt x="19083" y="6377"/>
                </a:lnTo>
                <a:lnTo>
                  <a:pt x="18977" y="6326"/>
                </a:lnTo>
                <a:close/>
                <a:moveTo>
                  <a:pt x="20361" y="7032"/>
                </a:moveTo>
                <a:lnTo>
                  <a:pt x="20466" y="7083"/>
                </a:lnTo>
                <a:lnTo>
                  <a:pt x="20483" y="7048"/>
                </a:lnTo>
                <a:lnTo>
                  <a:pt x="20378" y="6997"/>
                </a:lnTo>
                <a:lnTo>
                  <a:pt x="20361" y="7032"/>
                </a:lnTo>
                <a:close/>
                <a:moveTo>
                  <a:pt x="13289" y="3644"/>
                </a:moveTo>
                <a:lnTo>
                  <a:pt x="13305" y="3609"/>
                </a:lnTo>
                <a:lnTo>
                  <a:pt x="13200" y="3559"/>
                </a:lnTo>
                <a:lnTo>
                  <a:pt x="13184" y="3594"/>
                </a:lnTo>
                <a:lnTo>
                  <a:pt x="13289" y="3644"/>
                </a:lnTo>
                <a:close/>
                <a:moveTo>
                  <a:pt x="14934" y="4433"/>
                </a:moveTo>
                <a:lnTo>
                  <a:pt x="15039" y="4483"/>
                </a:lnTo>
                <a:lnTo>
                  <a:pt x="15056" y="4448"/>
                </a:lnTo>
                <a:lnTo>
                  <a:pt x="14951" y="4398"/>
                </a:lnTo>
                <a:lnTo>
                  <a:pt x="14934" y="4433"/>
                </a:lnTo>
                <a:close/>
                <a:moveTo>
                  <a:pt x="15109" y="4516"/>
                </a:moveTo>
                <a:lnTo>
                  <a:pt x="15214" y="4567"/>
                </a:lnTo>
                <a:lnTo>
                  <a:pt x="15231" y="4532"/>
                </a:lnTo>
                <a:lnTo>
                  <a:pt x="15126" y="4481"/>
                </a:lnTo>
                <a:lnTo>
                  <a:pt x="15109" y="4516"/>
                </a:lnTo>
                <a:close/>
                <a:moveTo>
                  <a:pt x="14059" y="4013"/>
                </a:moveTo>
                <a:lnTo>
                  <a:pt x="14164" y="4064"/>
                </a:lnTo>
                <a:lnTo>
                  <a:pt x="14181" y="4029"/>
                </a:lnTo>
                <a:lnTo>
                  <a:pt x="14076" y="3978"/>
                </a:lnTo>
                <a:lnTo>
                  <a:pt x="14059" y="4013"/>
                </a:lnTo>
                <a:close/>
                <a:moveTo>
                  <a:pt x="18786" y="6278"/>
                </a:moveTo>
                <a:lnTo>
                  <a:pt x="18891" y="6328"/>
                </a:lnTo>
                <a:lnTo>
                  <a:pt x="18907" y="6293"/>
                </a:lnTo>
                <a:lnTo>
                  <a:pt x="18802" y="6243"/>
                </a:lnTo>
                <a:lnTo>
                  <a:pt x="18786" y="6278"/>
                </a:lnTo>
                <a:close/>
                <a:moveTo>
                  <a:pt x="14006" y="3945"/>
                </a:moveTo>
                <a:lnTo>
                  <a:pt x="13901" y="3894"/>
                </a:lnTo>
                <a:lnTo>
                  <a:pt x="13884" y="3929"/>
                </a:lnTo>
                <a:lnTo>
                  <a:pt x="13989" y="3980"/>
                </a:lnTo>
                <a:lnTo>
                  <a:pt x="14006" y="3945"/>
                </a:lnTo>
                <a:close/>
                <a:moveTo>
                  <a:pt x="14234" y="4097"/>
                </a:moveTo>
                <a:lnTo>
                  <a:pt x="14339" y="4147"/>
                </a:lnTo>
                <a:lnTo>
                  <a:pt x="14356" y="4112"/>
                </a:lnTo>
                <a:lnTo>
                  <a:pt x="14251" y="4062"/>
                </a:lnTo>
                <a:lnTo>
                  <a:pt x="14234" y="4097"/>
                </a:lnTo>
                <a:close/>
                <a:moveTo>
                  <a:pt x="18260" y="6026"/>
                </a:moveTo>
                <a:lnTo>
                  <a:pt x="18366" y="6076"/>
                </a:lnTo>
                <a:lnTo>
                  <a:pt x="18382" y="6041"/>
                </a:lnTo>
                <a:lnTo>
                  <a:pt x="18277" y="5991"/>
                </a:lnTo>
                <a:lnTo>
                  <a:pt x="18260" y="6026"/>
                </a:lnTo>
                <a:close/>
                <a:moveTo>
                  <a:pt x="13831" y="3861"/>
                </a:moveTo>
                <a:lnTo>
                  <a:pt x="13725" y="3811"/>
                </a:lnTo>
                <a:lnTo>
                  <a:pt x="13709" y="3846"/>
                </a:lnTo>
                <a:lnTo>
                  <a:pt x="13814" y="3896"/>
                </a:lnTo>
                <a:lnTo>
                  <a:pt x="13831" y="3861"/>
                </a:lnTo>
                <a:close/>
                <a:moveTo>
                  <a:pt x="18732" y="6209"/>
                </a:moveTo>
                <a:lnTo>
                  <a:pt x="18627" y="6159"/>
                </a:lnTo>
                <a:lnTo>
                  <a:pt x="18611" y="6194"/>
                </a:lnTo>
                <a:lnTo>
                  <a:pt x="18716" y="6244"/>
                </a:lnTo>
                <a:lnTo>
                  <a:pt x="18732" y="6209"/>
                </a:lnTo>
                <a:close/>
                <a:moveTo>
                  <a:pt x="18436" y="6110"/>
                </a:moveTo>
                <a:lnTo>
                  <a:pt x="18541" y="6160"/>
                </a:lnTo>
                <a:lnTo>
                  <a:pt x="18557" y="6125"/>
                </a:lnTo>
                <a:lnTo>
                  <a:pt x="18452" y="6075"/>
                </a:lnTo>
                <a:lnTo>
                  <a:pt x="18436" y="6110"/>
                </a:lnTo>
                <a:close/>
                <a:moveTo>
                  <a:pt x="14759" y="4349"/>
                </a:moveTo>
                <a:lnTo>
                  <a:pt x="14864" y="4399"/>
                </a:lnTo>
                <a:lnTo>
                  <a:pt x="14881" y="4364"/>
                </a:lnTo>
                <a:lnTo>
                  <a:pt x="14776" y="4314"/>
                </a:lnTo>
                <a:lnTo>
                  <a:pt x="14759" y="4349"/>
                </a:lnTo>
                <a:close/>
                <a:moveTo>
                  <a:pt x="14409" y="4181"/>
                </a:moveTo>
                <a:lnTo>
                  <a:pt x="14514" y="4231"/>
                </a:lnTo>
                <a:lnTo>
                  <a:pt x="14531" y="4196"/>
                </a:lnTo>
                <a:lnTo>
                  <a:pt x="14426" y="4146"/>
                </a:lnTo>
                <a:lnTo>
                  <a:pt x="14409" y="4181"/>
                </a:lnTo>
                <a:close/>
                <a:moveTo>
                  <a:pt x="14584" y="4265"/>
                </a:moveTo>
                <a:lnTo>
                  <a:pt x="14689" y="4315"/>
                </a:lnTo>
                <a:lnTo>
                  <a:pt x="14706" y="4280"/>
                </a:lnTo>
                <a:lnTo>
                  <a:pt x="14601" y="4230"/>
                </a:lnTo>
                <a:lnTo>
                  <a:pt x="14584" y="4265"/>
                </a:lnTo>
                <a:close/>
                <a:moveTo>
                  <a:pt x="18239" y="12846"/>
                </a:moveTo>
                <a:lnTo>
                  <a:pt x="18204" y="12828"/>
                </a:lnTo>
                <a:lnTo>
                  <a:pt x="18152" y="12932"/>
                </a:lnTo>
                <a:lnTo>
                  <a:pt x="18186" y="12949"/>
                </a:lnTo>
                <a:lnTo>
                  <a:pt x="18239" y="12846"/>
                </a:lnTo>
                <a:close/>
                <a:moveTo>
                  <a:pt x="18412" y="12501"/>
                </a:moveTo>
                <a:lnTo>
                  <a:pt x="18378" y="12483"/>
                </a:lnTo>
                <a:lnTo>
                  <a:pt x="18325" y="12587"/>
                </a:lnTo>
                <a:lnTo>
                  <a:pt x="18360" y="12604"/>
                </a:lnTo>
                <a:lnTo>
                  <a:pt x="18412" y="12501"/>
                </a:lnTo>
                <a:close/>
                <a:moveTo>
                  <a:pt x="18499" y="12328"/>
                </a:moveTo>
                <a:lnTo>
                  <a:pt x="18464" y="12311"/>
                </a:lnTo>
                <a:lnTo>
                  <a:pt x="18412" y="12414"/>
                </a:lnTo>
                <a:lnTo>
                  <a:pt x="18447" y="12432"/>
                </a:lnTo>
                <a:lnTo>
                  <a:pt x="18499" y="12328"/>
                </a:lnTo>
                <a:close/>
                <a:moveTo>
                  <a:pt x="18586" y="12156"/>
                </a:moveTo>
                <a:lnTo>
                  <a:pt x="18551" y="12138"/>
                </a:lnTo>
                <a:lnTo>
                  <a:pt x="18499" y="12242"/>
                </a:lnTo>
                <a:lnTo>
                  <a:pt x="18534" y="12259"/>
                </a:lnTo>
                <a:lnTo>
                  <a:pt x="18586" y="12156"/>
                </a:lnTo>
                <a:close/>
                <a:moveTo>
                  <a:pt x="18621" y="12087"/>
                </a:moveTo>
                <a:lnTo>
                  <a:pt x="18673" y="11983"/>
                </a:lnTo>
                <a:lnTo>
                  <a:pt x="18638" y="11966"/>
                </a:lnTo>
                <a:lnTo>
                  <a:pt x="18586" y="12069"/>
                </a:lnTo>
                <a:lnTo>
                  <a:pt x="18621" y="12087"/>
                </a:lnTo>
                <a:close/>
                <a:moveTo>
                  <a:pt x="17943" y="13346"/>
                </a:moveTo>
                <a:lnTo>
                  <a:pt x="17891" y="13449"/>
                </a:lnTo>
                <a:lnTo>
                  <a:pt x="17926" y="13467"/>
                </a:lnTo>
                <a:lnTo>
                  <a:pt x="17978" y="13363"/>
                </a:lnTo>
                <a:lnTo>
                  <a:pt x="17943" y="13346"/>
                </a:lnTo>
                <a:close/>
                <a:moveTo>
                  <a:pt x="18760" y="11724"/>
                </a:moveTo>
                <a:lnTo>
                  <a:pt x="18794" y="11742"/>
                </a:lnTo>
                <a:lnTo>
                  <a:pt x="18846" y="11638"/>
                </a:lnTo>
                <a:lnTo>
                  <a:pt x="18812" y="11621"/>
                </a:lnTo>
                <a:lnTo>
                  <a:pt x="18760" y="11724"/>
                </a:lnTo>
                <a:close/>
                <a:moveTo>
                  <a:pt x="18325" y="12673"/>
                </a:moveTo>
                <a:lnTo>
                  <a:pt x="18291" y="12656"/>
                </a:lnTo>
                <a:lnTo>
                  <a:pt x="18239" y="12759"/>
                </a:lnTo>
                <a:lnTo>
                  <a:pt x="18273" y="12777"/>
                </a:lnTo>
                <a:lnTo>
                  <a:pt x="18325" y="12673"/>
                </a:lnTo>
                <a:close/>
                <a:moveTo>
                  <a:pt x="18152" y="13018"/>
                </a:moveTo>
                <a:lnTo>
                  <a:pt x="18117" y="13001"/>
                </a:lnTo>
                <a:lnTo>
                  <a:pt x="18065" y="13104"/>
                </a:lnTo>
                <a:lnTo>
                  <a:pt x="18100" y="13122"/>
                </a:lnTo>
                <a:lnTo>
                  <a:pt x="18152" y="13018"/>
                </a:lnTo>
                <a:close/>
                <a:moveTo>
                  <a:pt x="18065" y="13191"/>
                </a:moveTo>
                <a:lnTo>
                  <a:pt x="18030" y="13173"/>
                </a:lnTo>
                <a:lnTo>
                  <a:pt x="17978" y="13277"/>
                </a:lnTo>
                <a:lnTo>
                  <a:pt x="18013" y="13294"/>
                </a:lnTo>
                <a:lnTo>
                  <a:pt x="18065" y="13191"/>
                </a:lnTo>
                <a:close/>
                <a:moveTo>
                  <a:pt x="20062" y="9223"/>
                </a:moveTo>
                <a:lnTo>
                  <a:pt x="20027" y="9206"/>
                </a:lnTo>
                <a:lnTo>
                  <a:pt x="19975" y="9309"/>
                </a:lnTo>
                <a:lnTo>
                  <a:pt x="20010" y="9327"/>
                </a:lnTo>
                <a:lnTo>
                  <a:pt x="20062" y="9223"/>
                </a:lnTo>
                <a:close/>
                <a:moveTo>
                  <a:pt x="20409" y="8533"/>
                </a:moveTo>
                <a:lnTo>
                  <a:pt x="20375" y="8516"/>
                </a:lnTo>
                <a:lnTo>
                  <a:pt x="20323" y="8619"/>
                </a:lnTo>
                <a:lnTo>
                  <a:pt x="20357" y="8637"/>
                </a:lnTo>
                <a:lnTo>
                  <a:pt x="20409" y="8533"/>
                </a:lnTo>
                <a:close/>
                <a:moveTo>
                  <a:pt x="20149" y="8964"/>
                </a:moveTo>
                <a:lnTo>
                  <a:pt x="20184" y="8982"/>
                </a:lnTo>
                <a:lnTo>
                  <a:pt x="20236" y="8878"/>
                </a:lnTo>
                <a:lnTo>
                  <a:pt x="20201" y="8861"/>
                </a:lnTo>
                <a:lnTo>
                  <a:pt x="20149" y="8964"/>
                </a:lnTo>
                <a:close/>
                <a:moveTo>
                  <a:pt x="20496" y="8360"/>
                </a:moveTo>
                <a:lnTo>
                  <a:pt x="20462" y="8343"/>
                </a:lnTo>
                <a:lnTo>
                  <a:pt x="20409" y="8447"/>
                </a:lnTo>
                <a:lnTo>
                  <a:pt x="20444" y="8464"/>
                </a:lnTo>
                <a:lnTo>
                  <a:pt x="20496" y="8360"/>
                </a:lnTo>
                <a:close/>
                <a:moveTo>
                  <a:pt x="20114" y="9033"/>
                </a:moveTo>
                <a:lnTo>
                  <a:pt x="20062" y="9137"/>
                </a:lnTo>
                <a:lnTo>
                  <a:pt x="20097" y="9154"/>
                </a:lnTo>
                <a:lnTo>
                  <a:pt x="20149" y="9051"/>
                </a:lnTo>
                <a:lnTo>
                  <a:pt x="20114" y="9033"/>
                </a:lnTo>
                <a:close/>
                <a:moveTo>
                  <a:pt x="20288" y="8688"/>
                </a:moveTo>
                <a:lnTo>
                  <a:pt x="20236" y="8792"/>
                </a:lnTo>
                <a:lnTo>
                  <a:pt x="20270" y="8809"/>
                </a:lnTo>
                <a:lnTo>
                  <a:pt x="20323" y="8706"/>
                </a:lnTo>
                <a:lnTo>
                  <a:pt x="20288" y="8688"/>
                </a:lnTo>
                <a:close/>
                <a:moveTo>
                  <a:pt x="20496" y="8274"/>
                </a:moveTo>
                <a:lnTo>
                  <a:pt x="20531" y="8292"/>
                </a:lnTo>
                <a:lnTo>
                  <a:pt x="20583" y="8188"/>
                </a:lnTo>
                <a:lnTo>
                  <a:pt x="20548" y="8171"/>
                </a:lnTo>
                <a:lnTo>
                  <a:pt x="20496" y="8274"/>
                </a:lnTo>
                <a:close/>
                <a:moveTo>
                  <a:pt x="18673" y="11897"/>
                </a:moveTo>
                <a:lnTo>
                  <a:pt x="18707" y="11914"/>
                </a:lnTo>
                <a:lnTo>
                  <a:pt x="18760" y="11811"/>
                </a:lnTo>
                <a:lnTo>
                  <a:pt x="18725" y="11793"/>
                </a:lnTo>
                <a:lnTo>
                  <a:pt x="18673" y="11897"/>
                </a:lnTo>
                <a:close/>
                <a:moveTo>
                  <a:pt x="20618" y="8119"/>
                </a:moveTo>
                <a:lnTo>
                  <a:pt x="20670" y="8015"/>
                </a:lnTo>
                <a:lnTo>
                  <a:pt x="20635" y="7998"/>
                </a:lnTo>
                <a:lnTo>
                  <a:pt x="20583" y="8102"/>
                </a:lnTo>
                <a:lnTo>
                  <a:pt x="20618" y="8119"/>
                </a:lnTo>
                <a:close/>
                <a:moveTo>
                  <a:pt x="20670" y="7929"/>
                </a:moveTo>
                <a:lnTo>
                  <a:pt x="20705" y="7947"/>
                </a:lnTo>
                <a:lnTo>
                  <a:pt x="20757" y="7843"/>
                </a:lnTo>
                <a:lnTo>
                  <a:pt x="20722" y="7825"/>
                </a:lnTo>
                <a:lnTo>
                  <a:pt x="20670" y="7929"/>
                </a:lnTo>
                <a:close/>
                <a:moveTo>
                  <a:pt x="20809" y="7653"/>
                </a:moveTo>
                <a:lnTo>
                  <a:pt x="20757" y="7757"/>
                </a:lnTo>
                <a:lnTo>
                  <a:pt x="20791" y="7774"/>
                </a:lnTo>
                <a:lnTo>
                  <a:pt x="20844" y="7670"/>
                </a:lnTo>
                <a:lnTo>
                  <a:pt x="20809" y="7653"/>
                </a:lnTo>
                <a:close/>
                <a:moveTo>
                  <a:pt x="19749" y="9844"/>
                </a:moveTo>
                <a:lnTo>
                  <a:pt x="19802" y="9741"/>
                </a:lnTo>
                <a:lnTo>
                  <a:pt x="19767" y="9723"/>
                </a:lnTo>
                <a:lnTo>
                  <a:pt x="19715" y="9827"/>
                </a:lnTo>
                <a:lnTo>
                  <a:pt x="19749" y="9844"/>
                </a:lnTo>
                <a:close/>
                <a:moveTo>
                  <a:pt x="19228" y="10879"/>
                </a:moveTo>
                <a:lnTo>
                  <a:pt x="19281" y="10776"/>
                </a:lnTo>
                <a:lnTo>
                  <a:pt x="19246" y="10758"/>
                </a:lnTo>
                <a:lnTo>
                  <a:pt x="19194" y="10862"/>
                </a:lnTo>
                <a:lnTo>
                  <a:pt x="19228" y="10879"/>
                </a:lnTo>
                <a:close/>
                <a:moveTo>
                  <a:pt x="19367" y="10603"/>
                </a:moveTo>
                <a:lnTo>
                  <a:pt x="19333" y="10586"/>
                </a:lnTo>
                <a:lnTo>
                  <a:pt x="19281" y="10689"/>
                </a:lnTo>
                <a:lnTo>
                  <a:pt x="19315" y="10707"/>
                </a:lnTo>
                <a:lnTo>
                  <a:pt x="19367" y="10603"/>
                </a:lnTo>
                <a:close/>
                <a:moveTo>
                  <a:pt x="19194" y="10948"/>
                </a:moveTo>
                <a:lnTo>
                  <a:pt x="19159" y="10931"/>
                </a:lnTo>
                <a:lnTo>
                  <a:pt x="19107" y="11034"/>
                </a:lnTo>
                <a:lnTo>
                  <a:pt x="19142" y="11052"/>
                </a:lnTo>
                <a:lnTo>
                  <a:pt x="19194" y="10948"/>
                </a:lnTo>
                <a:close/>
                <a:moveTo>
                  <a:pt x="18985" y="11276"/>
                </a:moveTo>
                <a:lnTo>
                  <a:pt x="18933" y="11379"/>
                </a:lnTo>
                <a:lnTo>
                  <a:pt x="18968" y="11397"/>
                </a:lnTo>
                <a:lnTo>
                  <a:pt x="19020" y="11293"/>
                </a:lnTo>
                <a:lnTo>
                  <a:pt x="18985" y="11276"/>
                </a:lnTo>
                <a:close/>
                <a:moveTo>
                  <a:pt x="19055" y="11224"/>
                </a:moveTo>
                <a:lnTo>
                  <a:pt x="19107" y="11121"/>
                </a:lnTo>
                <a:lnTo>
                  <a:pt x="19072" y="11103"/>
                </a:lnTo>
                <a:lnTo>
                  <a:pt x="19020" y="11207"/>
                </a:lnTo>
                <a:lnTo>
                  <a:pt x="19055" y="11224"/>
                </a:lnTo>
                <a:close/>
                <a:moveTo>
                  <a:pt x="19663" y="10017"/>
                </a:moveTo>
                <a:lnTo>
                  <a:pt x="19715" y="9913"/>
                </a:lnTo>
                <a:lnTo>
                  <a:pt x="19680" y="9896"/>
                </a:lnTo>
                <a:lnTo>
                  <a:pt x="19628" y="9999"/>
                </a:lnTo>
                <a:lnTo>
                  <a:pt x="19663" y="10017"/>
                </a:lnTo>
                <a:close/>
                <a:moveTo>
                  <a:pt x="19888" y="9568"/>
                </a:moveTo>
                <a:lnTo>
                  <a:pt x="19854" y="9551"/>
                </a:lnTo>
                <a:lnTo>
                  <a:pt x="19802" y="9654"/>
                </a:lnTo>
                <a:lnTo>
                  <a:pt x="19836" y="9672"/>
                </a:lnTo>
                <a:lnTo>
                  <a:pt x="19888" y="9568"/>
                </a:lnTo>
                <a:close/>
                <a:moveTo>
                  <a:pt x="18933" y="11466"/>
                </a:moveTo>
                <a:lnTo>
                  <a:pt x="18899" y="11448"/>
                </a:lnTo>
                <a:lnTo>
                  <a:pt x="18846" y="11552"/>
                </a:lnTo>
                <a:lnTo>
                  <a:pt x="18881" y="11569"/>
                </a:lnTo>
                <a:lnTo>
                  <a:pt x="18933" y="11466"/>
                </a:lnTo>
                <a:close/>
                <a:moveTo>
                  <a:pt x="19402" y="10534"/>
                </a:moveTo>
                <a:lnTo>
                  <a:pt x="19454" y="10431"/>
                </a:lnTo>
                <a:lnTo>
                  <a:pt x="19420" y="10413"/>
                </a:lnTo>
                <a:lnTo>
                  <a:pt x="19367" y="10517"/>
                </a:lnTo>
                <a:lnTo>
                  <a:pt x="19402" y="10534"/>
                </a:lnTo>
                <a:close/>
                <a:moveTo>
                  <a:pt x="19541" y="10258"/>
                </a:moveTo>
                <a:lnTo>
                  <a:pt x="19506" y="10241"/>
                </a:lnTo>
                <a:lnTo>
                  <a:pt x="19454" y="10344"/>
                </a:lnTo>
                <a:lnTo>
                  <a:pt x="19489" y="10362"/>
                </a:lnTo>
                <a:lnTo>
                  <a:pt x="19541" y="10258"/>
                </a:lnTo>
                <a:close/>
                <a:moveTo>
                  <a:pt x="19923" y="9499"/>
                </a:moveTo>
                <a:lnTo>
                  <a:pt x="19975" y="9396"/>
                </a:lnTo>
                <a:lnTo>
                  <a:pt x="19941" y="9378"/>
                </a:lnTo>
                <a:lnTo>
                  <a:pt x="19888" y="9482"/>
                </a:lnTo>
                <a:lnTo>
                  <a:pt x="19923" y="9499"/>
                </a:lnTo>
                <a:close/>
                <a:moveTo>
                  <a:pt x="19576" y="10189"/>
                </a:moveTo>
                <a:lnTo>
                  <a:pt x="19628" y="10086"/>
                </a:lnTo>
                <a:lnTo>
                  <a:pt x="19593" y="10068"/>
                </a:lnTo>
                <a:lnTo>
                  <a:pt x="19541" y="10172"/>
                </a:lnTo>
                <a:lnTo>
                  <a:pt x="19576" y="10189"/>
                </a:lnTo>
                <a:close/>
                <a:moveTo>
                  <a:pt x="18376" y="10035"/>
                </a:moveTo>
                <a:lnTo>
                  <a:pt x="18338" y="10028"/>
                </a:lnTo>
                <a:lnTo>
                  <a:pt x="18319" y="10144"/>
                </a:lnTo>
                <a:lnTo>
                  <a:pt x="18357" y="10150"/>
                </a:lnTo>
                <a:lnTo>
                  <a:pt x="18376" y="10035"/>
                </a:lnTo>
                <a:close/>
                <a:moveTo>
                  <a:pt x="18223" y="10720"/>
                </a:moveTo>
                <a:lnTo>
                  <a:pt x="18262" y="10727"/>
                </a:lnTo>
                <a:lnTo>
                  <a:pt x="18281" y="10611"/>
                </a:lnTo>
                <a:lnTo>
                  <a:pt x="18242" y="10605"/>
                </a:lnTo>
                <a:lnTo>
                  <a:pt x="18223" y="10720"/>
                </a:lnTo>
                <a:close/>
                <a:moveTo>
                  <a:pt x="18313" y="10419"/>
                </a:moveTo>
                <a:lnTo>
                  <a:pt x="18274" y="10413"/>
                </a:lnTo>
                <a:lnTo>
                  <a:pt x="18255" y="10528"/>
                </a:lnTo>
                <a:lnTo>
                  <a:pt x="18294" y="10534"/>
                </a:lnTo>
                <a:lnTo>
                  <a:pt x="18313" y="10419"/>
                </a:lnTo>
                <a:close/>
                <a:moveTo>
                  <a:pt x="18186" y="11188"/>
                </a:moveTo>
                <a:lnTo>
                  <a:pt x="18147" y="11182"/>
                </a:lnTo>
                <a:lnTo>
                  <a:pt x="18128" y="11297"/>
                </a:lnTo>
                <a:lnTo>
                  <a:pt x="18167" y="11304"/>
                </a:lnTo>
                <a:lnTo>
                  <a:pt x="18186" y="11188"/>
                </a:lnTo>
                <a:close/>
                <a:moveTo>
                  <a:pt x="18211" y="10797"/>
                </a:moveTo>
                <a:lnTo>
                  <a:pt x="18192" y="10913"/>
                </a:lnTo>
                <a:lnTo>
                  <a:pt x="18230" y="10919"/>
                </a:lnTo>
                <a:lnTo>
                  <a:pt x="18249" y="10804"/>
                </a:lnTo>
                <a:lnTo>
                  <a:pt x="18211" y="10797"/>
                </a:lnTo>
                <a:close/>
                <a:moveTo>
                  <a:pt x="18116" y="11374"/>
                </a:moveTo>
                <a:lnTo>
                  <a:pt x="18097" y="11490"/>
                </a:lnTo>
                <a:lnTo>
                  <a:pt x="18135" y="11496"/>
                </a:lnTo>
                <a:lnTo>
                  <a:pt x="18154" y="11381"/>
                </a:lnTo>
                <a:lnTo>
                  <a:pt x="18116" y="11374"/>
                </a:lnTo>
                <a:close/>
                <a:moveTo>
                  <a:pt x="18465" y="9259"/>
                </a:moveTo>
                <a:lnTo>
                  <a:pt x="18446" y="9374"/>
                </a:lnTo>
                <a:lnTo>
                  <a:pt x="18484" y="9381"/>
                </a:lnTo>
                <a:lnTo>
                  <a:pt x="18503" y="9266"/>
                </a:lnTo>
                <a:lnTo>
                  <a:pt x="18465" y="9259"/>
                </a:lnTo>
                <a:close/>
                <a:moveTo>
                  <a:pt x="18471" y="9458"/>
                </a:moveTo>
                <a:lnTo>
                  <a:pt x="18433" y="9451"/>
                </a:lnTo>
                <a:lnTo>
                  <a:pt x="18414" y="9567"/>
                </a:lnTo>
                <a:lnTo>
                  <a:pt x="18452" y="9573"/>
                </a:lnTo>
                <a:lnTo>
                  <a:pt x="18471" y="9458"/>
                </a:lnTo>
                <a:close/>
                <a:moveTo>
                  <a:pt x="18439" y="9650"/>
                </a:moveTo>
                <a:lnTo>
                  <a:pt x="18401" y="9644"/>
                </a:lnTo>
                <a:lnTo>
                  <a:pt x="18382" y="9759"/>
                </a:lnTo>
                <a:lnTo>
                  <a:pt x="18420" y="9765"/>
                </a:lnTo>
                <a:lnTo>
                  <a:pt x="18439" y="9650"/>
                </a:lnTo>
                <a:close/>
                <a:moveTo>
                  <a:pt x="18306" y="10221"/>
                </a:moveTo>
                <a:lnTo>
                  <a:pt x="18287" y="10336"/>
                </a:lnTo>
                <a:lnTo>
                  <a:pt x="18325" y="10342"/>
                </a:lnTo>
                <a:lnTo>
                  <a:pt x="18344" y="10227"/>
                </a:lnTo>
                <a:lnTo>
                  <a:pt x="18306" y="10221"/>
                </a:lnTo>
                <a:close/>
                <a:moveTo>
                  <a:pt x="18408" y="9842"/>
                </a:moveTo>
                <a:lnTo>
                  <a:pt x="18369" y="9836"/>
                </a:lnTo>
                <a:lnTo>
                  <a:pt x="18350" y="9951"/>
                </a:lnTo>
                <a:lnTo>
                  <a:pt x="18389" y="9958"/>
                </a:lnTo>
                <a:lnTo>
                  <a:pt x="18408" y="9842"/>
                </a:lnTo>
                <a:close/>
                <a:moveTo>
                  <a:pt x="17779" y="13412"/>
                </a:moveTo>
                <a:lnTo>
                  <a:pt x="17818" y="13419"/>
                </a:lnTo>
                <a:lnTo>
                  <a:pt x="17837" y="13303"/>
                </a:lnTo>
                <a:lnTo>
                  <a:pt x="17798" y="13297"/>
                </a:lnTo>
                <a:lnTo>
                  <a:pt x="17779" y="13412"/>
                </a:lnTo>
                <a:close/>
                <a:moveTo>
                  <a:pt x="17932" y="12727"/>
                </a:moveTo>
                <a:lnTo>
                  <a:pt x="17893" y="12720"/>
                </a:lnTo>
                <a:lnTo>
                  <a:pt x="17874" y="12835"/>
                </a:lnTo>
                <a:lnTo>
                  <a:pt x="17913" y="12842"/>
                </a:lnTo>
                <a:lnTo>
                  <a:pt x="17932" y="12727"/>
                </a:lnTo>
                <a:close/>
                <a:moveTo>
                  <a:pt x="17900" y="12919"/>
                </a:moveTo>
                <a:lnTo>
                  <a:pt x="17862" y="12912"/>
                </a:lnTo>
                <a:lnTo>
                  <a:pt x="17843" y="13028"/>
                </a:lnTo>
                <a:lnTo>
                  <a:pt x="17881" y="13034"/>
                </a:lnTo>
                <a:lnTo>
                  <a:pt x="17900" y="12919"/>
                </a:lnTo>
                <a:close/>
                <a:moveTo>
                  <a:pt x="17868" y="13111"/>
                </a:moveTo>
                <a:lnTo>
                  <a:pt x="17830" y="13105"/>
                </a:lnTo>
                <a:lnTo>
                  <a:pt x="17811" y="13220"/>
                </a:lnTo>
                <a:lnTo>
                  <a:pt x="17849" y="13226"/>
                </a:lnTo>
                <a:lnTo>
                  <a:pt x="17868" y="13111"/>
                </a:lnTo>
                <a:close/>
                <a:moveTo>
                  <a:pt x="18090" y="11765"/>
                </a:moveTo>
                <a:lnTo>
                  <a:pt x="18052" y="11759"/>
                </a:lnTo>
                <a:lnTo>
                  <a:pt x="18033" y="11874"/>
                </a:lnTo>
                <a:lnTo>
                  <a:pt x="18071" y="11880"/>
                </a:lnTo>
                <a:lnTo>
                  <a:pt x="18090" y="11765"/>
                </a:lnTo>
                <a:close/>
                <a:moveTo>
                  <a:pt x="18122" y="11573"/>
                </a:moveTo>
                <a:lnTo>
                  <a:pt x="18084" y="11567"/>
                </a:lnTo>
                <a:lnTo>
                  <a:pt x="18065" y="11682"/>
                </a:lnTo>
                <a:lnTo>
                  <a:pt x="18103" y="11688"/>
                </a:lnTo>
                <a:lnTo>
                  <a:pt x="18122" y="11573"/>
                </a:lnTo>
                <a:close/>
                <a:moveTo>
                  <a:pt x="17970" y="12259"/>
                </a:moveTo>
                <a:lnTo>
                  <a:pt x="18008" y="12265"/>
                </a:lnTo>
                <a:lnTo>
                  <a:pt x="18027" y="12150"/>
                </a:lnTo>
                <a:lnTo>
                  <a:pt x="17989" y="12143"/>
                </a:lnTo>
                <a:lnTo>
                  <a:pt x="17970" y="12259"/>
                </a:lnTo>
                <a:close/>
                <a:moveTo>
                  <a:pt x="18160" y="11105"/>
                </a:moveTo>
                <a:lnTo>
                  <a:pt x="18198" y="11111"/>
                </a:lnTo>
                <a:lnTo>
                  <a:pt x="18217" y="10996"/>
                </a:lnTo>
                <a:lnTo>
                  <a:pt x="18179" y="10990"/>
                </a:lnTo>
                <a:lnTo>
                  <a:pt x="18160" y="11105"/>
                </a:lnTo>
                <a:close/>
                <a:moveTo>
                  <a:pt x="17964" y="12534"/>
                </a:moveTo>
                <a:lnTo>
                  <a:pt x="17925" y="12528"/>
                </a:lnTo>
                <a:lnTo>
                  <a:pt x="17906" y="12643"/>
                </a:lnTo>
                <a:lnTo>
                  <a:pt x="17945" y="12649"/>
                </a:lnTo>
                <a:lnTo>
                  <a:pt x="17964" y="12534"/>
                </a:lnTo>
                <a:close/>
                <a:moveTo>
                  <a:pt x="18059" y="11957"/>
                </a:moveTo>
                <a:lnTo>
                  <a:pt x="18020" y="11951"/>
                </a:lnTo>
                <a:lnTo>
                  <a:pt x="18001" y="12066"/>
                </a:lnTo>
                <a:lnTo>
                  <a:pt x="18040" y="12073"/>
                </a:lnTo>
                <a:lnTo>
                  <a:pt x="18059" y="11957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25708897-4F1D-4E4B-839D-B3589BA2BDF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6532995"/>
            <a:ext cx="8364823" cy="91940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684000" rIns="72000" bIns="14400" anchor="t" anchorCtr="0">
            <a:spAutoFit/>
          </a:bodyPr>
          <a:lstStyle>
            <a:lvl1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Headline die geht (ä)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625231BC-364A-4B83-9DEE-A6BAC969F0F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682609" y="9519959"/>
            <a:ext cx="6445574" cy="503265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  <a:lvl2pPr>
              <a:spcBef>
                <a:spcPts val="2300"/>
              </a:spcBef>
              <a:spcAft>
                <a:spcPts val="2300"/>
              </a:spcAft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auf erster Ebene // für Hervorhebungen/URL/etc. &gt;&gt;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6EDF5F88-9C73-47C0-8E1E-FB4C727915A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682622" y="4966551"/>
            <a:ext cx="7919999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Tag, 00 Monat 0000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722258E-29A2-46C0-B5E2-E67A19995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625" y="4328453"/>
            <a:ext cx="79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Veranstaltung</a:t>
            </a:r>
          </a:p>
        </p:txBody>
      </p:sp>
      <p:sp>
        <p:nvSpPr>
          <p:cNvPr id="22" name="Vertikaler Textplatzhalter 2">
            <a:extLst>
              <a:ext uri="{FF2B5EF4-FFF2-40B4-BE49-F238E27FC236}">
                <a16:creationId xmlns:a16="http://schemas.microsoft.com/office/drawing/2014/main" id="{1C109714-76A3-40EE-8FDA-FE6EA92A2DD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82621" y="8583959"/>
            <a:ext cx="7920003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9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Raum X.123 | 00:00 Uhr</a:t>
            </a:r>
          </a:p>
        </p:txBody>
      </p:sp>
      <p:sp>
        <p:nvSpPr>
          <p:cNvPr id="23" name="Vertikaler Textplatzhalter 2">
            <a:extLst>
              <a:ext uri="{FF2B5EF4-FFF2-40B4-BE49-F238E27FC236}">
                <a16:creationId xmlns:a16="http://schemas.microsoft.com/office/drawing/2014/main" id="{353A85A5-E8BD-4B27-B7A0-EBDE2829A4FA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682619" y="9051959"/>
            <a:ext cx="7919995" cy="468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25000"/>
              </a:lnSpc>
              <a:defRPr sz="2250" b="0" cap="none" spc="20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Weiterer Raum für Zusatzinformationen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111D5223-0849-4324-90C9-756B54A51820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0" y="7504561"/>
            <a:ext cx="5949098" cy="91940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684000" rIns="72000" bIns="14400" anchor="t" anchorCtr="0">
            <a:spAutoFit/>
          </a:bodyPr>
          <a:lstStyle>
            <a:lvl1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als Dreizeiler</a:t>
            </a:r>
          </a:p>
        </p:txBody>
      </p:sp>
      <p:sp>
        <p:nvSpPr>
          <p:cNvPr id="16" name="Vertikaler Textplatzhalter 2">
            <a:extLst>
              <a:ext uri="{FF2B5EF4-FFF2-40B4-BE49-F238E27FC236}">
                <a16:creationId xmlns:a16="http://schemas.microsoft.com/office/drawing/2014/main" id="{99452450-EBAF-4F98-B922-1EA4567551E9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0" y="5560995"/>
            <a:ext cx="7210661" cy="91940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684000" rIns="72000" bIns="14400" anchor="t" anchorCtr="0">
            <a:spAutoFit/>
          </a:bodyPr>
          <a:lstStyle>
            <a:lvl1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98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EINE (ä)</a:t>
            </a:r>
          </a:p>
        </p:txBody>
      </p:sp>
    </p:spTree>
    <p:extLst>
      <p:ext uri="{BB962C8B-B14F-4D97-AF65-F5344CB8AC3E}">
        <p14:creationId xmlns:p14="http://schemas.microsoft.com/office/powerpoint/2010/main" val="1884706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67">
          <p15:clr>
            <a:srgbClr val="FBAE40"/>
          </p15:clr>
        </p15:guide>
        <p15:guide id="2" orient="horz" pos="35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35B048A-A25C-4FF1-867F-791F3741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7793999"/>
            <a:ext cx="7920000" cy="720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Veranstaltung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3980F-5BB9-47ED-A3E3-71D5047C2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1059200"/>
            <a:ext cx="6444000" cy="34934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de-DE" dirty="0"/>
              <a:t>Text auf erster Ebene // für Hervorhebungen/URL/etc. &gt;&gt;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Logo UPB">
            <a:extLst>
              <a:ext uri="{FF2B5EF4-FFF2-40B4-BE49-F238E27FC236}">
                <a16:creationId xmlns:a16="http://schemas.microsoft.com/office/drawing/2014/main" id="{CA7D42B2-20D8-447E-BD0F-DC7D2D045F5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6445" y="636348"/>
            <a:ext cx="2942921" cy="1013407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9306" tIns="64653" rIns="129306" bIns="64653" numCol="1" anchor="t" anchorCtr="0" compatLnSpc="1">
            <a:prstTxWarp prst="textNoShape">
              <a:avLst/>
            </a:prstTxWarp>
          </a:bodyPr>
          <a:lstStyle/>
          <a:p>
            <a:endParaRPr lang="de-DE" sz="3599"/>
          </a:p>
        </p:txBody>
      </p:sp>
      <p:grpSp>
        <p:nvGrpSpPr>
          <p:cNvPr id="12" name="Regieanweisung">
            <a:extLst>
              <a:ext uri="{FF2B5EF4-FFF2-40B4-BE49-F238E27FC236}">
                <a16:creationId xmlns:a16="http://schemas.microsoft.com/office/drawing/2014/main" id="{301538FB-662C-4EDE-90F2-7E16D9B45EF8}"/>
              </a:ext>
            </a:extLst>
          </p:cNvPr>
          <p:cNvGrpSpPr/>
          <p:nvPr userDrawn="1"/>
        </p:nvGrpSpPr>
        <p:grpSpPr>
          <a:xfrm>
            <a:off x="-2556000" y="12780000"/>
            <a:ext cx="2448000" cy="2088525"/>
            <a:chOff x="-2556000" y="10899024"/>
            <a:chExt cx="2448000" cy="2088525"/>
          </a:xfrm>
        </p:grpSpPr>
        <p:sp>
          <p:nvSpPr>
            <p:cNvPr id="14" name="Text // Listenebene erhöhen">
              <a:extLst>
                <a:ext uri="{FF2B5EF4-FFF2-40B4-BE49-F238E27FC236}">
                  <a16:creationId xmlns:a16="http://schemas.microsoft.com/office/drawing/2014/main" id="{DC302C60-D660-4345-B730-C50AF70F4CD0}"/>
                </a:ext>
              </a:extLst>
            </p:cNvPr>
            <p:cNvSpPr txBox="1"/>
            <p:nvPr userDrawn="1"/>
          </p:nvSpPr>
          <p:spPr>
            <a:xfrm>
              <a:off x="-2268001" y="12051025"/>
              <a:ext cx="1188000" cy="396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5" name="Text // Listenebene verringern">
              <a:extLst>
                <a:ext uri="{FF2B5EF4-FFF2-40B4-BE49-F238E27FC236}">
                  <a16:creationId xmlns:a16="http://schemas.microsoft.com/office/drawing/2014/main" id="{75B51BBC-7812-467B-9F58-8724254906E7}"/>
                </a:ext>
              </a:extLst>
            </p:cNvPr>
            <p:cNvSpPr txBox="1"/>
            <p:nvPr userDrawn="1"/>
          </p:nvSpPr>
          <p:spPr>
            <a:xfrm>
              <a:off x="-2268000" y="12591549"/>
              <a:ext cx="1188000" cy="396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0BFFF153-A7C0-4FF6-A34A-42090BFAC84E}"/>
                </a:ext>
              </a:extLst>
            </p:cNvPr>
            <p:cNvSpPr txBox="1"/>
            <p:nvPr userDrawn="1"/>
          </p:nvSpPr>
          <p:spPr>
            <a:xfrm rot="10800000" flipH="1" flipV="1">
              <a:off x="-2556000" y="10899024"/>
              <a:ext cx="2448000" cy="10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 </a:t>
              </a:r>
              <a:br>
                <a:rPr lang="de-DE" sz="16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17" name="Bild // Listenebene verringern">
              <a:extLst>
                <a:ext uri="{FF2B5EF4-FFF2-40B4-BE49-F238E27FC236}">
                  <a16:creationId xmlns:a16="http://schemas.microsoft.com/office/drawing/2014/main" id="{CC329A5D-4C55-4576-98EA-A84165E775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963679" y="12591549"/>
              <a:ext cx="855494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Bild // Listenebene erhöhen">
              <a:extLst>
                <a:ext uri="{FF2B5EF4-FFF2-40B4-BE49-F238E27FC236}">
                  <a16:creationId xmlns:a16="http://schemas.microsoft.com/office/drawing/2014/main" id="{22335AA7-6D9A-4607-8E9A-2EFA972BFD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963494" y="12051024"/>
              <a:ext cx="855494" cy="39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Regieanweisung">
            <a:extLst>
              <a:ext uri="{FF2B5EF4-FFF2-40B4-BE49-F238E27FC236}">
                <a16:creationId xmlns:a16="http://schemas.microsoft.com/office/drawing/2014/main" id="{CF5887CC-C2C9-4C5D-93E6-6C197FDD64BC}"/>
              </a:ext>
            </a:extLst>
          </p:cNvPr>
          <p:cNvSpPr txBox="1"/>
          <p:nvPr userDrawn="1"/>
        </p:nvSpPr>
        <p:spPr>
          <a:xfrm rot="10800000" flipH="1" flipV="1">
            <a:off x="-2700000" y="0"/>
            <a:ext cx="2592151" cy="295275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baseline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Folie in Ursprungsform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baseline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bringen über Menu: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1" baseline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Start &gt; Folien &gt; Zurücksetzen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600" b="1" baseline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baseline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Wechsel des Folienlayouts </a:t>
            </a:r>
            <a:br>
              <a:rPr lang="de-DE" sz="1600" b="0" baseline="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de-DE" sz="1600" b="0" baseline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im Menü über:</a:t>
            </a:r>
          </a:p>
          <a:p>
            <a:pPr marL="0" marR="0" lvl="0" indent="0" algn="r" defTabSz="35596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baseline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Start &gt; Folien &gt; Layout</a:t>
            </a:r>
          </a:p>
          <a:p>
            <a:pPr marL="0" marR="0" lvl="0" indent="0" algn="r" defTabSz="35596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baseline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r" defTabSz="4060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Hilfslinien anzeigen über Menu: </a:t>
            </a:r>
          </a:p>
          <a:p>
            <a:pPr marL="0" marR="0" lvl="0" indent="0" algn="r" defTabSz="4060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Ansicht &gt; Anzeigen &gt;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Haken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Führungslinien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setzen</a:t>
            </a:r>
          </a:p>
          <a:p>
            <a:pPr marL="0" marR="0" lvl="0" indent="0" algn="r" defTabSz="35596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baseline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600" b="1" baseline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Regieanweisung">
            <a:extLst>
              <a:ext uri="{FF2B5EF4-FFF2-40B4-BE49-F238E27FC236}">
                <a16:creationId xmlns:a16="http://schemas.microsoft.com/office/drawing/2014/main" id="{CC45C40A-8F82-4D69-9CDD-C79CB243ECFE}"/>
              </a:ext>
            </a:extLst>
          </p:cNvPr>
          <p:cNvSpPr txBox="1"/>
          <p:nvPr userDrawn="1"/>
        </p:nvSpPr>
        <p:spPr>
          <a:xfrm rot="10800000" flipH="1" flipV="1">
            <a:off x="10800000" y="12780000"/>
            <a:ext cx="2592150" cy="233935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b="0" baseline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Hinweis zu Textfeldern:</a:t>
            </a:r>
          </a:p>
          <a:p>
            <a:pPr marL="180000" indent="-18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0" baseline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Bitte nicht über die Führungslinien hinweg schreiben</a:t>
            </a:r>
          </a:p>
          <a:p>
            <a:pPr marL="180000" indent="-18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0" baseline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Bitte keine kleiner Schrittgrößen einstellen als vorgegeben</a:t>
            </a:r>
            <a:endParaRPr lang="de-DE" sz="2000" b="1" baseline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6" name="Bilder Handling">
            <a:extLst>
              <a:ext uri="{FF2B5EF4-FFF2-40B4-BE49-F238E27FC236}">
                <a16:creationId xmlns:a16="http://schemas.microsoft.com/office/drawing/2014/main" id="{00387429-8BDD-4128-BBC8-428E452BD0CB}"/>
              </a:ext>
            </a:extLst>
          </p:cNvPr>
          <p:cNvGrpSpPr/>
          <p:nvPr userDrawn="1"/>
        </p:nvGrpSpPr>
        <p:grpSpPr>
          <a:xfrm>
            <a:off x="10801368" y="0"/>
            <a:ext cx="3600000" cy="6990858"/>
            <a:chOff x="10801368" y="3240000"/>
            <a:chExt cx="3600000" cy="6990858"/>
          </a:xfrm>
        </p:grpSpPr>
        <p:sp>
          <p:nvSpPr>
            <p:cNvPr id="28" name="Bilder zuschneiden etc.">
              <a:extLst>
                <a:ext uri="{FF2B5EF4-FFF2-40B4-BE49-F238E27FC236}">
                  <a16:creationId xmlns:a16="http://schemas.microsoft.com/office/drawing/2014/main" id="{0BD4672F-2D18-49E6-A65F-862C24EE559D}"/>
                </a:ext>
              </a:extLst>
            </p:cNvPr>
            <p:cNvSpPr txBox="1"/>
            <p:nvPr userDrawn="1"/>
          </p:nvSpPr>
          <p:spPr>
            <a:xfrm rot="10800000" flipH="1" flipV="1">
              <a:off x="10801368" y="3240000"/>
              <a:ext cx="3600000" cy="424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de-DE" sz="2800" b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  <a:sym typeface="Webdings"/>
                </a:rPr>
                <a:t></a:t>
              </a:r>
              <a:r>
                <a:rPr lang="de-DE" sz="2800" b="1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  <a:sym typeface="Webdings"/>
                </a:rPr>
                <a:t> </a:t>
              </a:r>
              <a:r>
                <a:rPr lang="de-DE" sz="1600" b="1" noProof="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  <a:sym typeface="Webdings"/>
                </a:rPr>
                <a:t>Bilder Handling</a:t>
              </a:r>
              <a:endParaRPr lang="de-DE" sz="2800" b="1" noProof="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Bildausschnitt verändern über Menü: </a:t>
              </a:r>
              <a:r>
                <a:rPr lang="de-DE" sz="1600" b="1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Bildtools &gt; Format &gt; Größe &gt; Zuschneiden</a:t>
              </a: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Bild kann innerhalb der </a:t>
              </a:r>
              <a:r>
                <a:rPr lang="de-DE" sz="1600" b="1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schwarzen</a:t>
              </a:r>
              <a: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 Begrenzungen bei gedrückter </a:t>
              </a:r>
              <a:b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1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alt-Taste</a:t>
              </a:r>
              <a: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 bewegt werden</a:t>
              </a: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Bildgröße zuschneiden über Menü: </a:t>
              </a:r>
              <a:b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1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Bildtools &gt; Format &gt; Größe &gt; Zuschneiden</a:t>
              </a: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Bild bei gedrückter </a:t>
              </a:r>
              <a:r>
                <a:rPr lang="de-DE" sz="1600" b="1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Umschalt-Taste</a:t>
              </a:r>
              <a: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 </a:t>
              </a:r>
              <a:b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über die </a:t>
              </a:r>
              <a:r>
                <a:rPr lang="de-DE" sz="1600" b="1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hellen</a:t>
              </a:r>
              <a: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 Eckpunkte auf </a:t>
              </a:r>
              <a:b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0" baseline="0" noProof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die passende Größe ziehen </a:t>
              </a: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  <a:p>
              <a:pPr marL="144000" indent="-1440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600" b="0" baseline="0" noProof="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7" name="Bildtools // Format">
              <a:extLst>
                <a:ext uri="{FF2B5EF4-FFF2-40B4-BE49-F238E27FC236}">
                  <a16:creationId xmlns:a16="http://schemas.microsoft.com/office/drawing/2014/main" id="{24701A57-25E4-4194-B733-8ED417837C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11849806" y="5075999"/>
              <a:ext cx="860517" cy="812036"/>
            </a:xfrm>
            <a:prstGeom prst="rect">
              <a:avLst/>
            </a:prstGeom>
          </p:spPr>
        </p:pic>
        <p:pic>
          <p:nvPicPr>
            <p:cNvPr id="8" name="Zuschneiden">
              <a:extLst>
                <a:ext uri="{FF2B5EF4-FFF2-40B4-BE49-F238E27FC236}">
                  <a16:creationId xmlns:a16="http://schemas.microsoft.com/office/drawing/2014/main" id="{B60F2DF5-0863-4755-AFBC-956B6012B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2800902" y="5075999"/>
              <a:ext cx="951098" cy="901688"/>
            </a:xfrm>
            <a:prstGeom prst="rect">
              <a:avLst/>
            </a:prstGeom>
          </p:spPr>
        </p:pic>
        <p:sp>
          <p:nvSpPr>
            <p:cNvPr id="10" name="alt-Taste">
              <a:extLst>
                <a:ext uri="{FF2B5EF4-FFF2-40B4-BE49-F238E27FC236}">
                  <a16:creationId xmlns:a16="http://schemas.microsoft.com/office/drawing/2014/main" id="{84ABD420-ADFA-4880-A231-35823BE0FF3F}"/>
                </a:ext>
              </a:extLst>
            </p:cNvPr>
            <p:cNvSpPr/>
            <p:nvPr userDrawn="1"/>
          </p:nvSpPr>
          <p:spPr>
            <a:xfrm>
              <a:off x="10944000" y="5075999"/>
              <a:ext cx="815227" cy="5434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8000" tIns="0" rIns="0" bIns="72000" rtlCol="0" anchor="b" anchorCtr="0"/>
            <a:lstStyle/>
            <a:p>
              <a:pPr algn="l"/>
              <a:r>
                <a:rPr lang="de-DE" sz="1600" i="1" dirty="0"/>
                <a:t>alt</a:t>
              </a:r>
            </a:p>
          </p:txBody>
        </p:sp>
        <p:pic>
          <p:nvPicPr>
            <p:cNvPr id="11" name="Beispielbild">
              <a:extLst>
                <a:ext uri="{FF2B5EF4-FFF2-40B4-BE49-F238E27FC236}">
                  <a16:creationId xmlns:a16="http://schemas.microsoft.com/office/drawing/2014/main" id="{82045437-C24E-408A-B164-894533927A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0943999" y="7488000"/>
              <a:ext cx="2880000" cy="2742858"/>
            </a:xfrm>
            <a:prstGeom prst="rect">
              <a:avLst/>
            </a:prstGeom>
          </p:spPr>
        </p:pic>
        <p:sp>
          <p:nvSpPr>
            <p:cNvPr id="35" name="Umschalt-Taste">
              <a:extLst>
                <a:ext uri="{FF2B5EF4-FFF2-40B4-BE49-F238E27FC236}">
                  <a16:creationId xmlns:a16="http://schemas.microsoft.com/office/drawing/2014/main" id="{405EF0F5-2728-4ECB-9507-6C12AFF1E302}"/>
                </a:ext>
              </a:extLst>
            </p:cNvPr>
            <p:cNvSpPr/>
            <p:nvPr userDrawn="1"/>
          </p:nvSpPr>
          <p:spPr>
            <a:xfrm>
              <a:off x="12959999" y="9216000"/>
              <a:ext cx="864000" cy="61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8890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0" rIns="0" bIns="72000" rtlCol="0" anchor="b" anchorCtr="0"/>
            <a:lstStyle/>
            <a:p>
              <a:pPr algn="l"/>
              <a:r>
                <a:rPr lang="de-DE" sz="2400" b="0" i="1" dirty="0">
                  <a:sym typeface="Wingdings" panose="05000000000000000000" pitchFamily="2" charset="2"/>
                </a:rPr>
                <a:t></a:t>
              </a:r>
              <a:endParaRPr lang="de-DE" sz="1800" b="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90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marL="0" indent="0" algn="l" defTabSz="201587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4500" b="1" kern="1200" cap="all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just" defTabSz="201587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2015870" rtl="0" eaLnBrk="1" latinLnBrk="0" hangingPunct="1">
        <a:lnSpc>
          <a:spcPct val="110000"/>
        </a:lnSpc>
        <a:spcBef>
          <a:spcPts val="2200"/>
        </a:spcBef>
        <a:spcAft>
          <a:spcPts val="2200"/>
        </a:spcAft>
        <a:buFont typeface="Arial" panose="020B0604020202020204" pitchFamily="34" charset="0"/>
        <a:buNone/>
        <a:defRPr sz="1697" b="1" kern="120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2015870" rtl="0" eaLnBrk="1" latinLnBrk="0" hangingPunct="1">
        <a:lnSpc>
          <a:spcPct val="110000"/>
        </a:lnSpc>
        <a:spcBef>
          <a:spcPts val="2200"/>
        </a:spcBef>
        <a:spcAft>
          <a:spcPts val="2200"/>
        </a:spcAft>
        <a:buFont typeface="Arial" panose="020B0604020202020204" pitchFamily="34" charset="0"/>
        <a:buNone/>
        <a:defRPr sz="1697" b="1" kern="1200">
          <a:solidFill>
            <a:schemeClr val="tx2"/>
          </a:solidFill>
          <a:latin typeface="+mj-lt"/>
          <a:ea typeface="+mn-ea"/>
          <a:cs typeface="+mn-cs"/>
        </a:defRPr>
      </a:lvl3pPr>
      <a:lvl4pPr marL="0" indent="0" algn="l" defTabSz="2015870" rtl="0" eaLnBrk="1" latinLnBrk="0" hangingPunct="1">
        <a:lnSpc>
          <a:spcPct val="110000"/>
        </a:lnSpc>
        <a:spcBef>
          <a:spcPts val="2200"/>
        </a:spcBef>
        <a:spcAft>
          <a:spcPts val="2200"/>
        </a:spcAft>
        <a:buFont typeface="Arial" panose="020B0604020202020204" pitchFamily="34" charset="0"/>
        <a:buNone/>
        <a:defRPr sz="1697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2015870" rtl="0" eaLnBrk="1" latinLnBrk="0" hangingPunct="1">
        <a:lnSpc>
          <a:spcPct val="110000"/>
        </a:lnSpc>
        <a:spcBef>
          <a:spcPts val="2200"/>
        </a:spcBef>
        <a:spcAft>
          <a:spcPts val="2200"/>
        </a:spcAft>
        <a:buFont typeface="Arial" panose="020B0604020202020204" pitchFamily="34" charset="0"/>
        <a:buNone/>
        <a:defRPr sz="1697" b="1" kern="1200">
          <a:solidFill>
            <a:schemeClr val="tx2"/>
          </a:solidFill>
          <a:latin typeface="+mj-lt"/>
          <a:ea typeface="+mn-ea"/>
          <a:cs typeface="+mn-cs"/>
        </a:defRPr>
      </a:lvl5pPr>
      <a:lvl6pPr marL="0" indent="0" algn="l" defTabSz="2015870" rtl="0" eaLnBrk="1" latinLnBrk="0" hangingPunct="1">
        <a:lnSpc>
          <a:spcPct val="110000"/>
        </a:lnSpc>
        <a:spcBef>
          <a:spcPts val="2200"/>
        </a:spcBef>
        <a:spcAft>
          <a:spcPts val="2200"/>
        </a:spcAft>
        <a:buFont typeface="Arial" panose="020B0604020202020204" pitchFamily="34" charset="0"/>
        <a:buNone/>
        <a:defRPr sz="1697" b="1" kern="1200">
          <a:solidFill>
            <a:schemeClr val="tx2"/>
          </a:solidFill>
          <a:latin typeface="+mj-lt"/>
          <a:ea typeface="+mn-ea"/>
          <a:cs typeface="+mn-cs"/>
        </a:defRPr>
      </a:lvl6pPr>
      <a:lvl7pPr marL="0" indent="0" algn="l" defTabSz="2015870" rtl="0" eaLnBrk="1" latinLnBrk="0" hangingPunct="1">
        <a:lnSpc>
          <a:spcPct val="110000"/>
        </a:lnSpc>
        <a:spcBef>
          <a:spcPts val="2200"/>
        </a:spcBef>
        <a:spcAft>
          <a:spcPts val="2200"/>
        </a:spcAft>
        <a:buFont typeface="Arial" panose="020B0604020202020204" pitchFamily="34" charset="0"/>
        <a:buNone/>
        <a:defRPr sz="1697" b="1" kern="1200">
          <a:solidFill>
            <a:schemeClr val="tx2"/>
          </a:solidFill>
          <a:latin typeface="+mj-lt"/>
          <a:ea typeface="+mn-ea"/>
          <a:cs typeface="+mn-cs"/>
        </a:defRPr>
      </a:lvl7pPr>
      <a:lvl8pPr marL="0" indent="0" algn="l" defTabSz="2015870" rtl="0" eaLnBrk="1" latinLnBrk="0" hangingPunct="1">
        <a:lnSpc>
          <a:spcPct val="110000"/>
        </a:lnSpc>
        <a:spcBef>
          <a:spcPts val="2200"/>
        </a:spcBef>
        <a:spcAft>
          <a:spcPts val="2200"/>
        </a:spcAft>
        <a:buFont typeface="Arial" panose="020B0604020202020204" pitchFamily="34" charset="0"/>
        <a:buNone/>
        <a:defRPr sz="1697" b="1" kern="1200">
          <a:solidFill>
            <a:schemeClr val="tx2"/>
          </a:solidFill>
          <a:latin typeface="+mj-lt"/>
          <a:ea typeface="+mn-ea"/>
          <a:cs typeface="+mn-cs"/>
        </a:defRPr>
      </a:lvl8pPr>
      <a:lvl9pPr marL="0" indent="0" algn="l" defTabSz="2015870" rtl="0" eaLnBrk="1" latinLnBrk="0" hangingPunct="1">
        <a:lnSpc>
          <a:spcPct val="110000"/>
        </a:lnSpc>
        <a:spcBef>
          <a:spcPts val="2200"/>
        </a:spcBef>
        <a:spcAft>
          <a:spcPts val="2200"/>
        </a:spcAft>
        <a:buFont typeface="Arial" panose="020B0604020202020204" pitchFamily="34" charset="0"/>
        <a:buNone/>
        <a:defRPr sz="1697" b="1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35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70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04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39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674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09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544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478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0" userDrawn="1">
          <p15:clr>
            <a:srgbClr val="F26B43"/>
          </p15:clr>
        </p15:guide>
        <p15:guide id="2" pos="6303" userDrawn="1">
          <p15:clr>
            <a:srgbClr val="F26B43"/>
          </p15:clr>
        </p15:guide>
        <p15:guide id="3" orient="horz" pos="9167" userDrawn="1">
          <p15:clr>
            <a:srgbClr val="F26B43"/>
          </p15:clr>
        </p15:guide>
        <p15:guide id="4" orient="horz" pos="91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2.jpg@01D85E63.9F19A1A0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7BFD6443-5D62-4B08-B9D4-1DEB942E539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5" y="995347"/>
            <a:ext cx="10265218" cy="5842181"/>
          </a:xfrm>
        </p:spPr>
      </p:pic>
      <p:sp>
        <p:nvSpPr>
          <p:cNvPr id="50" name="Vertikaler Textplatzhalter 49">
            <a:extLst>
              <a:ext uri="{FF2B5EF4-FFF2-40B4-BE49-F238E27FC236}">
                <a16:creationId xmlns:a16="http://schemas.microsoft.com/office/drawing/2014/main" id="{8964D25A-2FAB-4C12-A172-0CB9BD130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1" y="9036500"/>
            <a:ext cx="10691813" cy="919404"/>
          </a:xfrm>
        </p:spPr>
        <p:txBody>
          <a:bodyPr/>
          <a:lstStyle/>
          <a:p>
            <a:r>
              <a:rPr lang="de-DE" dirty="0"/>
              <a:t>Dr. J. </a:t>
            </a:r>
            <a:r>
              <a:rPr lang="de-DE" dirty="0" err="1"/>
              <a:t>REnema</a:t>
            </a:r>
            <a:endParaRPr lang="de-DE" dirty="0"/>
          </a:p>
        </p:txBody>
      </p:sp>
      <p:sp>
        <p:nvSpPr>
          <p:cNvPr id="81" name="Vertikaler Textplatzhalter 80">
            <a:extLst>
              <a:ext uri="{FF2B5EF4-FFF2-40B4-BE49-F238E27FC236}">
                <a16:creationId xmlns:a16="http://schemas.microsoft.com/office/drawing/2014/main" id="{06117B4D-AF9B-42A8-973D-8D4C53BBC6AA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>
            <a:off x="682609" y="11059045"/>
            <a:ext cx="6445574" cy="3599930"/>
          </a:xfrm>
        </p:spPr>
        <p:txBody>
          <a:bodyPr/>
          <a:lstStyle/>
          <a:p>
            <a:r>
              <a:rPr lang="en-US" dirty="0"/>
              <a:t>Quantum photonics is one of the leading approaches to large-scale quantum computing, being one of two technology platforms that has demonstrated a quantum advantage. Integrated optics is a scalable way of creating the large-scale optical systems necessary for quantum photonics. In this talk, I will present an overview of our efforts on integrated photonic QIP, including the recent quantum advantage experiments, the world's largest quantum photonic processor, and an experiment on quantum-photo-thermodynamics.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Dr. J.J. Renema</a:t>
            </a:r>
          </a:p>
          <a:p>
            <a:r>
              <a:rPr lang="de-DE" dirty="0" err="1"/>
              <a:t>Universiteit</a:t>
            </a:r>
            <a:r>
              <a:rPr lang="de-DE" dirty="0"/>
              <a:t> Twente / </a:t>
            </a:r>
            <a:r>
              <a:rPr lang="de-DE" dirty="0" err="1"/>
              <a:t>Quix</a:t>
            </a:r>
            <a:r>
              <a:rPr lang="de-DE" dirty="0"/>
              <a:t> Quantum BV</a:t>
            </a:r>
          </a:p>
        </p:txBody>
      </p:sp>
      <p:sp>
        <p:nvSpPr>
          <p:cNvPr id="52" name="Vertikaler Textplatzhalter 51">
            <a:extLst>
              <a:ext uri="{FF2B5EF4-FFF2-40B4-BE49-F238E27FC236}">
                <a16:creationId xmlns:a16="http://schemas.microsoft.com/office/drawing/2014/main" id="{AF912488-1F76-4EDE-AFFA-6CEF76A4FAD1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r>
              <a:rPr lang="de-DE" dirty="0"/>
              <a:t>Mittwoch, 18th May 2022 | 15:30 h</a:t>
            </a:r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CA83ADDF-BC6E-44F6-97D3-237A302F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4" y="7793999"/>
            <a:ext cx="8666091" cy="720000"/>
          </a:xfrm>
        </p:spPr>
        <p:txBody>
          <a:bodyPr/>
          <a:lstStyle/>
          <a:p>
            <a:r>
              <a:rPr lang="de-DE" dirty="0"/>
              <a:t>Paderborn </a:t>
            </a:r>
            <a:r>
              <a:rPr lang="de-DE" dirty="0" err="1"/>
              <a:t>Photonic</a:t>
            </a:r>
            <a:r>
              <a:rPr lang="de-DE" dirty="0"/>
              <a:t> </a:t>
            </a:r>
            <a:r>
              <a:rPr lang="de-DE" dirty="0" err="1"/>
              <a:t>Lecture</a:t>
            </a:r>
            <a:endParaRPr lang="de-DE" dirty="0"/>
          </a:p>
        </p:txBody>
      </p:sp>
      <p:sp>
        <p:nvSpPr>
          <p:cNvPr id="74" name="Vertikaler Textplatzhalter 73">
            <a:extLst>
              <a:ext uri="{FF2B5EF4-FFF2-40B4-BE49-F238E27FC236}">
                <a16:creationId xmlns:a16="http://schemas.microsoft.com/office/drawing/2014/main" id="{06DBF0C7-1753-496B-BB1C-A526FEB82519}"/>
              </a:ext>
            </a:extLst>
          </p:cNvPr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de-DE" dirty="0" err="1"/>
              <a:t>Lecture</a:t>
            </a:r>
            <a:r>
              <a:rPr lang="de-DE" dirty="0"/>
              <a:t> Hall  A.1 </a:t>
            </a:r>
          </a:p>
        </p:txBody>
      </p:sp>
      <p:sp>
        <p:nvSpPr>
          <p:cNvPr id="82" name="Vertikaler Textplatzhalter 81">
            <a:extLst>
              <a:ext uri="{FF2B5EF4-FFF2-40B4-BE49-F238E27FC236}">
                <a16:creationId xmlns:a16="http://schemas.microsoft.com/office/drawing/2014/main" id="{21C105BB-80B3-4FD2-BF28-F9800C37F3F7}"/>
              </a:ext>
            </a:extLst>
          </p:cNvPr>
          <p:cNvSpPr>
            <a:spLocks noGrp="1"/>
          </p:cNvSpPr>
          <p:nvPr>
            <p:ph type="body" orient="vert" idx="21"/>
          </p:nvPr>
        </p:nvSpPr>
        <p:spPr>
          <a:xfrm>
            <a:off x="682619" y="10591045"/>
            <a:ext cx="9171065" cy="468000"/>
          </a:xfrm>
        </p:spPr>
        <p:txBody>
          <a:bodyPr/>
          <a:lstStyle/>
          <a:p>
            <a:r>
              <a:rPr lang="de-DE" sz="3200" b="1" dirty="0"/>
              <a:t>Integrated </a:t>
            </a:r>
            <a:r>
              <a:rPr lang="de-DE" sz="3200" b="1" dirty="0" err="1"/>
              <a:t>photonic</a:t>
            </a:r>
            <a:r>
              <a:rPr lang="de-DE" sz="3200" b="1" dirty="0"/>
              <a:t> </a:t>
            </a:r>
            <a:r>
              <a:rPr lang="de-DE" sz="3200" b="1" dirty="0" err="1"/>
              <a:t>quantum</a:t>
            </a:r>
            <a:r>
              <a:rPr lang="de-DE" sz="3200" b="1" dirty="0"/>
              <a:t> </a:t>
            </a:r>
            <a:r>
              <a:rPr lang="de-DE" sz="3200" b="1" dirty="0" err="1"/>
              <a:t>information</a:t>
            </a:r>
            <a:r>
              <a:rPr lang="de-DE" sz="3200" b="1" dirty="0"/>
              <a:t> </a:t>
            </a:r>
            <a:r>
              <a:rPr lang="de-DE" sz="3200" b="1" dirty="0" err="1"/>
              <a:t>processing</a:t>
            </a:r>
            <a:endParaRPr lang="de-DE" sz="3200" b="1" dirty="0"/>
          </a:p>
        </p:txBody>
      </p:sp>
      <p:sp>
        <p:nvSpPr>
          <p:cNvPr id="2" name="Rechteck 1"/>
          <p:cNvSpPr/>
          <p:nvPr/>
        </p:nvSpPr>
        <p:spPr>
          <a:xfrm>
            <a:off x="7386640" y="11471932"/>
            <a:ext cx="3128960" cy="344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</a:t>
            </a:r>
          </a:p>
        </p:txBody>
      </p:sp>
      <p:sp>
        <p:nvSpPr>
          <p:cNvPr id="3" name="Rechteck 2"/>
          <p:cNvSpPr/>
          <p:nvPr/>
        </p:nvSpPr>
        <p:spPr>
          <a:xfrm>
            <a:off x="426595" y="218364"/>
            <a:ext cx="3408426" cy="241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6" y="360206"/>
            <a:ext cx="3418465" cy="2180981"/>
          </a:xfrm>
          <a:prstGeom prst="rect">
            <a:avLst/>
          </a:prstGeom>
        </p:spPr>
      </p:pic>
      <p:pic>
        <p:nvPicPr>
          <p:cNvPr id="12" name="Grafik 11" descr="dr. J.J. Renema (Jelmer) | University of Twente"/>
          <p:cNvPicPr/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8"/>
          <a:stretch/>
        </p:blipFill>
        <p:spPr bwMode="auto">
          <a:xfrm>
            <a:off x="7515225" y="11527045"/>
            <a:ext cx="3000375" cy="3131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766726"/>
      </p:ext>
    </p:extLst>
  </p:cSld>
  <p:clrMapOvr>
    <a:masterClrMapping/>
  </p:clrMapOvr>
</p:sld>
</file>

<file path=ppt/theme/theme1.xml><?xml version="1.0" encoding="utf-8"?>
<a:theme xmlns:a="http://schemas.openxmlformats.org/drawingml/2006/main" name="PLAKAT A4 UNIVERSITÄT PADERBORN">
  <a:themeElements>
    <a:clrScheme name="UNIVERSITÄT PADERBORN PLAKAT">
      <a:dk1>
        <a:srgbClr val="555555"/>
      </a:dk1>
      <a:lt1>
        <a:sysClr val="window" lastClr="FFFFFF"/>
      </a:lt1>
      <a:dk2>
        <a:srgbClr val="00205B"/>
      </a:dk2>
      <a:lt2>
        <a:srgbClr val="C7C9C7"/>
      </a:lt2>
      <a:accent1>
        <a:srgbClr val="18B0E2"/>
      </a:accent1>
      <a:accent2>
        <a:srgbClr val="D73367"/>
      </a:accent2>
      <a:accent3>
        <a:srgbClr val="007FB9"/>
      </a:accent3>
      <a:accent4>
        <a:srgbClr val="A4C424"/>
      </a:accent4>
      <a:accent5>
        <a:srgbClr val="F29512"/>
      </a:accent5>
      <a:accent6>
        <a:srgbClr val="A93983"/>
      </a:accent6>
      <a:hlink>
        <a:srgbClr val="00205B"/>
      </a:hlink>
      <a:folHlink>
        <a:srgbClr val="00205B"/>
      </a:folHlink>
    </a:clrScheme>
    <a:fontScheme name="UNIVERSITÄT PADERBORN PLAKA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kat_UPB_A3_02.potx" id="{1B02CBFF-9BAD-456D-9E22-29383B72323F}" vid="{DA5B983A-FC66-4745-A52B-C3E558A3D6A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Plakat_UPB_A3_02</Template>
  <TotalTime>0</TotalTime>
  <Words>121</Words>
  <Application>Microsoft Office PowerPoint</Application>
  <PresentationFormat>Benutzerdefiniert</PresentationFormat>
  <Paragraphs>12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PLAKAT A4 UNIVERSITÄT PADERBORN</vt:lpstr>
      <vt:lpstr>Paderborn Photonic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 DER OFFENEN TÜR</dc:title>
  <dc:creator>Cramer, Christina</dc:creator>
  <cp:lastModifiedBy>Dirk Waldhoff</cp:lastModifiedBy>
  <cp:revision>8</cp:revision>
  <dcterms:created xsi:type="dcterms:W3CDTF">2018-04-18T12:40:00Z</dcterms:created>
  <dcterms:modified xsi:type="dcterms:W3CDTF">2022-05-16T10:09:37Z</dcterms:modified>
</cp:coreProperties>
</file>